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41"/>
  </p:notesMasterIdLst>
  <p:sldIdLst>
    <p:sldId id="256" r:id="rId2"/>
    <p:sldId id="355" r:id="rId3"/>
    <p:sldId id="259" r:id="rId4"/>
    <p:sldId id="358" r:id="rId5"/>
    <p:sldId id="257" r:id="rId6"/>
    <p:sldId id="389" r:id="rId7"/>
    <p:sldId id="399" r:id="rId8"/>
    <p:sldId id="359" r:id="rId9"/>
    <p:sldId id="357" r:id="rId10"/>
    <p:sldId id="403" r:id="rId11"/>
    <p:sldId id="365" r:id="rId12"/>
    <p:sldId id="400" r:id="rId13"/>
    <p:sldId id="404" r:id="rId14"/>
    <p:sldId id="368" r:id="rId15"/>
    <p:sldId id="407" r:id="rId16"/>
    <p:sldId id="408" r:id="rId17"/>
    <p:sldId id="409" r:id="rId18"/>
    <p:sldId id="410" r:id="rId19"/>
    <p:sldId id="405" r:id="rId20"/>
    <p:sldId id="381" r:id="rId21"/>
    <p:sldId id="366" r:id="rId22"/>
    <p:sldId id="406" r:id="rId23"/>
    <p:sldId id="385" r:id="rId24"/>
    <p:sldId id="361" r:id="rId25"/>
    <p:sldId id="396" r:id="rId26"/>
    <p:sldId id="411" r:id="rId27"/>
    <p:sldId id="414" r:id="rId28"/>
    <p:sldId id="383" r:id="rId29"/>
    <p:sldId id="395" r:id="rId30"/>
    <p:sldId id="386" r:id="rId31"/>
    <p:sldId id="393" r:id="rId32"/>
    <p:sldId id="387" r:id="rId33"/>
    <p:sldId id="415" r:id="rId34"/>
    <p:sldId id="388" r:id="rId35"/>
    <p:sldId id="416" r:id="rId36"/>
    <p:sldId id="391" r:id="rId37"/>
    <p:sldId id="417" r:id="rId38"/>
    <p:sldId id="392" r:id="rId39"/>
    <p:sldId id="36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73FDCD-383F-43DE-A1A2-59298377628B}">
  <a:tblStyle styleId="{EA73FDCD-383F-43DE-A1A2-5929837762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5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85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24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37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59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1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84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63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50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078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14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8" name="Google Shape;12558;gb7f9c7beca_0_3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9" name="Google Shape;12559;gb7f9c7beca_0_3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33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85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77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220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39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4" name="Google Shape;12534;gb7f9c7beca_0_5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5" name="Google Shape;12535;gb7f9c7beca_0_5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00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0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181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677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393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74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63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753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15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76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28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18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179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21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1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6" name="Google Shape;13586;g8b4d07d4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7" name="Google Shape;13587;g8b4d07d4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68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9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gb7f9c7beca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4" name="Google Shape;6244;gb7f9c7beca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14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 hasCustomPrompt="1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5922750" y="256455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t="17525" r="24276"/>
          <a:stretch/>
        </p:blipFill>
        <p:spPr>
          <a:xfrm>
            <a:off x="7036275" y="0"/>
            <a:ext cx="2107725" cy="20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55711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2">
            <a:alphaModFix/>
          </a:blip>
          <a:srcRect l="28850" b="5917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subTitle" idx="1"/>
          </p:nvPr>
        </p:nvSpPr>
        <p:spPr>
          <a:xfrm>
            <a:off x="717500" y="3765536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2"/>
          </p:nvPr>
        </p:nvSpPr>
        <p:spPr>
          <a:xfrm>
            <a:off x="3396125" y="3765530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3"/>
          </p:nvPr>
        </p:nvSpPr>
        <p:spPr>
          <a:xfrm>
            <a:off x="6074750" y="3765523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4"/>
          </p:nvPr>
        </p:nvSpPr>
        <p:spPr>
          <a:xfrm>
            <a:off x="640760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2">
            <a:alphaModFix/>
          </a:blip>
          <a:srcRect l="55100"/>
          <a:stretch/>
        </p:blipFill>
        <p:spPr>
          <a:xfrm>
            <a:off x="0" y="2353225"/>
            <a:ext cx="886950" cy="18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r="51264" b="51200"/>
          <a:stretch/>
        </p:blipFill>
        <p:spPr>
          <a:xfrm>
            <a:off x="8174225" y="4259825"/>
            <a:ext cx="969776" cy="8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t="49023"/>
          <a:stretch/>
        </p:blipFill>
        <p:spPr>
          <a:xfrm>
            <a:off x="4447550" y="2"/>
            <a:ext cx="2751499" cy="12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" name="Google Shape;421;p57"/>
          <p:cNvSpPr txBox="1">
            <a:spLocks noGrp="1"/>
          </p:cNvSpPr>
          <p:nvPr>
            <p:ph type="subTitle" idx="1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23" name="Google Shape;423;p57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3" r:id="rId4"/>
    <p:sldLayoutId id="2147483671" r:id="rId5"/>
    <p:sldLayoutId id="2147483672" r:id="rId6"/>
    <p:sldLayoutId id="2147483679" r:id="rId7"/>
    <p:sldLayoutId id="2147483683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jaqueline-jana-da-silva-648394105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naskgo.com.br/" TargetMode="External"/><Relationship Id="rId7" Type="http://schemas.openxmlformats.org/officeDocument/2006/relationships/hyperlink" Target="https://www.linkedin.com/in/joao-pedro-oliveira-ferreira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linkedin.com/in/evandrocf4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17.png"/><Relationship Id="rId10" Type="http://schemas.openxmlformats.org/officeDocument/2006/relationships/image" Target="../media/image16.png"/><Relationship Id="rId4" Type="http://schemas.openxmlformats.org/officeDocument/2006/relationships/image" Target="../media/image76.jpg"/><Relationship Id="rId9" Type="http://schemas.openxmlformats.org/officeDocument/2006/relationships/image" Target="../media/image35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subTitle" idx="1"/>
          </p:nvPr>
        </p:nvSpPr>
        <p:spPr>
          <a:xfrm>
            <a:off x="4572000" y="2105058"/>
            <a:ext cx="3294479" cy="114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pt-BR" sz="1800" dirty="0"/>
              <a:t>Análise Comparativa de Modelos Estatísticos</a:t>
            </a:r>
            <a:endParaRPr sz="1800" dirty="0"/>
          </a:p>
        </p:txBody>
      </p:sp>
      <p:sp>
        <p:nvSpPr>
          <p:cNvPr id="450" name="Google Shape;450;p64"/>
          <p:cNvSpPr txBox="1">
            <a:spLocks noGrp="1"/>
          </p:cNvSpPr>
          <p:nvPr>
            <p:ph type="ctrTitle"/>
          </p:nvPr>
        </p:nvSpPr>
        <p:spPr>
          <a:xfrm>
            <a:off x="2957946" y="497932"/>
            <a:ext cx="5867686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Wine Dataset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endParaRPr lang="en-US" dirty="0"/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1927091" y="1934104"/>
            <a:ext cx="6503809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2562596" y="2571750"/>
            <a:ext cx="5674753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746F21-0A54-2489-3B82-F3C0C605B66F}"/>
              </a:ext>
            </a:extLst>
          </p:cNvPr>
          <p:cNvSpPr/>
          <p:nvPr/>
        </p:nvSpPr>
        <p:spPr>
          <a:xfrm>
            <a:off x="3196801" y="1460884"/>
            <a:ext cx="4943700" cy="43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2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921299-F206-A075-16D7-A711CA5B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705296"/>
            <a:ext cx="2970789" cy="25776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543F7B-3DE4-D6B3-BC71-75B8920C2775}"/>
              </a:ext>
            </a:extLst>
          </p:cNvPr>
          <p:cNvSpPr txBox="1"/>
          <p:nvPr/>
        </p:nvSpPr>
        <p:spPr>
          <a:xfrm>
            <a:off x="4367535" y="1813296"/>
            <a:ext cx="42678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foi dividido em treino (80%) e teste (20%) antes das análises, a fim de evitar qualquer influência dos dados de teste.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 141 linhas, nenhuma é nula.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Todas as colunas são números do tipo float64 com exceção do target que é do tipo int32.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Normalização e redução de dimensionalidade não aumentou a performance do modelo.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houve remoção de outliers.</a:t>
            </a:r>
          </a:p>
        </p:txBody>
      </p:sp>
    </p:spTree>
    <p:extLst>
      <p:ext uri="{BB962C8B-B14F-4D97-AF65-F5344CB8AC3E}">
        <p14:creationId xmlns:p14="http://schemas.microsoft.com/office/powerpoint/2010/main" val="32414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EE4448-6E9F-850C-F955-F4883C2D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2365970"/>
            <a:ext cx="2495609" cy="19997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A5641D-E798-F953-A9C1-DE21FBA1B71A}"/>
              </a:ext>
            </a:extLst>
          </p:cNvPr>
          <p:cNvSpPr txBox="1"/>
          <p:nvPr/>
        </p:nvSpPr>
        <p:spPr>
          <a:xfrm>
            <a:off x="963778" y="1432082"/>
            <a:ext cx="2189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Considerando as bases de teste e treino juntas, temos 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bem balanceado.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856D54-83BE-0DCE-ED2C-37E9A181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00" y="2352978"/>
            <a:ext cx="2512372" cy="2010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B7C1CA-4182-26AA-2523-50ADB8A1F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000" y="2345778"/>
            <a:ext cx="2560601" cy="2051835"/>
          </a:xfrm>
          <a:prstGeom prst="rect">
            <a:avLst/>
          </a:prstGeom>
        </p:spPr>
      </p:pic>
      <p:sp>
        <p:nvSpPr>
          <p:cNvPr id="7" name="Chave Esquerda 6">
            <a:extLst>
              <a:ext uri="{FF2B5EF4-FFF2-40B4-BE49-F238E27FC236}">
                <a16:creationId xmlns:a16="http://schemas.microsoft.com/office/drawing/2014/main" id="{C7B71655-720D-931D-DF2F-877439D3621E}"/>
              </a:ext>
            </a:extLst>
          </p:cNvPr>
          <p:cNvSpPr/>
          <p:nvPr/>
        </p:nvSpPr>
        <p:spPr>
          <a:xfrm>
            <a:off x="1667881" y="25717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A9EDB9E5-B97B-8A8B-A7DB-77C62C7E4A5C}"/>
              </a:ext>
            </a:extLst>
          </p:cNvPr>
          <p:cNvSpPr/>
          <p:nvPr/>
        </p:nvSpPr>
        <p:spPr>
          <a:xfrm>
            <a:off x="2397600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9397BCE6-3348-5BC3-CC69-32422A688D7F}"/>
              </a:ext>
            </a:extLst>
          </p:cNvPr>
          <p:cNvSpPr/>
          <p:nvPr/>
        </p:nvSpPr>
        <p:spPr>
          <a:xfrm>
            <a:off x="4759172" y="25573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9ED420A4-5E02-0FFA-69F9-34007D168F49}"/>
              </a:ext>
            </a:extLst>
          </p:cNvPr>
          <p:cNvSpPr/>
          <p:nvPr/>
        </p:nvSpPr>
        <p:spPr>
          <a:xfrm>
            <a:off x="5488891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05E1FAA8-5B11-C2AD-7004-19EE20CAD620}"/>
              </a:ext>
            </a:extLst>
          </p:cNvPr>
          <p:cNvSpPr/>
          <p:nvPr/>
        </p:nvSpPr>
        <p:spPr>
          <a:xfrm>
            <a:off x="7310463" y="2571750"/>
            <a:ext cx="45719" cy="308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have Direita 13">
            <a:extLst>
              <a:ext uri="{FF2B5EF4-FFF2-40B4-BE49-F238E27FC236}">
                <a16:creationId xmlns:a16="http://schemas.microsoft.com/office/drawing/2014/main" id="{E0A6D4E4-4387-F1CA-8EBF-D94834FB45E5}"/>
              </a:ext>
            </a:extLst>
          </p:cNvPr>
          <p:cNvSpPr/>
          <p:nvPr/>
        </p:nvSpPr>
        <p:spPr>
          <a:xfrm>
            <a:off x="8040182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C02495-8DFD-E9DA-2CFA-99737F4DCAD8}"/>
              </a:ext>
            </a:extLst>
          </p:cNvPr>
          <p:cNvSpPr txBox="1"/>
          <p:nvPr/>
        </p:nvSpPr>
        <p:spPr>
          <a:xfrm>
            <a:off x="5112142" y="1432083"/>
            <a:ext cx="2778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Após a divisão da base continuamos com uma proporção parecida nas bases de treino e teste.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73589D-F26F-AB97-1A34-1F404893D429}"/>
              </a:ext>
            </a:extLst>
          </p:cNvPr>
          <p:cNvSpPr txBox="1"/>
          <p:nvPr/>
        </p:nvSpPr>
        <p:spPr>
          <a:xfrm>
            <a:off x="1306134" y="2608342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6,74p.p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EB2F54-1B69-B1AF-0689-FF0522A6C632}"/>
              </a:ext>
            </a:extLst>
          </p:cNvPr>
          <p:cNvSpPr txBox="1"/>
          <p:nvPr/>
        </p:nvSpPr>
        <p:spPr>
          <a:xfrm>
            <a:off x="2441758" y="2725875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12,92p.p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E45181-C446-A8CE-2CF4-B8F05F4A1C68}"/>
              </a:ext>
            </a:extLst>
          </p:cNvPr>
          <p:cNvSpPr txBox="1"/>
          <p:nvPr/>
        </p:nvSpPr>
        <p:spPr>
          <a:xfrm>
            <a:off x="4372024" y="2580691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6,39p.p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FEEDDEB-0CA4-C0FA-52D7-F4796F7EB105}"/>
              </a:ext>
            </a:extLst>
          </p:cNvPr>
          <p:cNvSpPr txBox="1"/>
          <p:nvPr/>
        </p:nvSpPr>
        <p:spPr>
          <a:xfrm>
            <a:off x="5541661" y="2715667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12,77p.p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E3A60E-A486-6A06-4054-3C810A54D444}"/>
              </a:ext>
            </a:extLst>
          </p:cNvPr>
          <p:cNvSpPr txBox="1"/>
          <p:nvPr/>
        </p:nvSpPr>
        <p:spPr>
          <a:xfrm>
            <a:off x="6948716" y="2623334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8,11p.p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26AD19-E76F-65EF-63E4-6B46572803ED}"/>
              </a:ext>
            </a:extLst>
          </p:cNvPr>
          <p:cNvSpPr txBox="1"/>
          <p:nvPr/>
        </p:nvSpPr>
        <p:spPr>
          <a:xfrm>
            <a:off x="8096522" y="2712742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13,51p.p</a:t>
            </a:r>
          </a:p>
        </p:txBody>
      </p:sp>
    </p:spTree>
    <p:extLst>
      <p:ext uri="{BB962C8B-B14F-4D97-AF65-F5344CB8AC3E}">
        <p14:creationId xmlns:p14="http://schemas.microsoft.com/office/powerpoint/2010/main" val="1881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estatística básicas e distribuições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3883662" y="1934104"/>
            <a:ext cx="4547238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4765729" y="2571750"/>
            <a:ext cx="3471620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193707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2" y="1963877"/>
            <a:ext cx="2065402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07F5B59-1A41-3796-831B-288C8C14A8F1}"/>
              </a:ext>
            </a:extLst>
          </p:cNvPr>
          <p:cNvSpPr/>
          <p:nvPr/>
        </p:nvSpPr>
        <p:spPr>
          <a:xfrm>
            <a:off x="4342881" y="1410469"/>
            <a:ext cx="3894468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DDA7534-1D3C-E595-3D7A-CAF4E73830D3}"/>
              </a:ext>
            </a:extLst>
          </p:cNvPr>
          <p:cNvSpPr/>
          <p:nvPr/>
        </p:nvSpPr>
        <p:spPr>
          <a:xfrm>
            <a:off x="762160" y="1374659"/>
            <a:ext cx="1606640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8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Flavonoides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40BA1F-9FD0-37A9-B60B-A5073B23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76" y="839972"/>
            <a:ext cx="2634601" cy="17317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570A68-6E63-1D2C-63F8-759ACFD4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804" y="2434856"/>
            <a:ext cx="4999195" cy="160198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FEBFEB-1EE7-3352-8F01-A294CC377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8260"/>
            <a:ext cx="4041735" cy="19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7364" y="180899"/>
            <a:ext cx="522318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Intensidade de Cor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647A9-9F18-D860-8C9A-6C189D78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52" y="914400"/>
            <a:ext cx="2472267" cy="15856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C8431-A8E6-A882-450A-121D840D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81" y="2979901"/>
            <a:ext cx="4237299" cy="13501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B8CEB9-E1C5-6E47-50C7-60BF3E692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00" y="2785501"/>
            <a:ext cx="3989067" cy="195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0810" y="1891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Tonalidade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D7AC5C-5DFC-41BC-4BF4-8CDEE16F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791" y="957600"/>
            <a:ext cx="2278124" cy="14870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BC3A05-51B8-AE5D-0726-4F5717D5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800" y="2959200"/>
            <a:ext cx="3965049" cy="12611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4E5EAE-2B75-2156-8786-0D498490C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23" y="3060000"/>
            <a:ext cx="3775387" cy="18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Prolina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4D839D-8BB8-3EE7-2845-5C2F6DDD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36" y="713260"/>
            <a:ext cx="2454234" cy="16019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0D2530-E7A5-9CB6-B9DC-C8BFAA4B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554" y="2857501"/>
            <a:ext cx="4672800" cy="149529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241C73B-DA96-50AF-C56E-E6078B79F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8261"/>
            <a:ext cx="4051420" cy="19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od280/od315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F747BC-7231-BCA6-6A87-2B51855A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52" y="927486"/>
            <a:ext cx="2536769" cy="16406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797AD4-F3FA-C76C-C416-3035AD7F8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754" y="3028651"/>
            <a:ext cx="4406400" cy="1428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D18535-1A4C-9A23-61BE-6AD4C27AE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0" y="2865600"/>
            <a:ext cx="3824421" cy="18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5793188" y="1934104"/>
            <a:ext cx="2637711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6300277" y="2571750"/>
            <a:ext cx="1937072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410685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3995881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2EEC860-FBFB-D350-56F8-D5A1B261F13D}"/>
              </a:ext>
            </a:extLst>
          </p:cNvPr>
          <p:cNvSpPr/>
          <p:nvPr/>
        </p:nvSpPr>
        <p:spPr>
          <a:xfrm>
            <a:off x="762159" y="1374659"/>
            <a:ext cx="3102073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99D3422-DA33-41E4-836E-45B3E2257349}"/>
              </a:ext>
            </a:extLst>
          </p:cNvPr>
          <p:cNvSpPr/>
          <p:nvPr/>
        </p:nvSpPr>
        <p:spPr>
          <a:xfrm>
            <a:off x="6616500" y="1404693"/>
            <a:ext cx="1489077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6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BD7DC-508F-DAFF-E383-F09AB340220E}"/>
              </a:ext>
            </a:extLst>
          </p:cNvPr>
          <p:cNvGrpSpPr/>
          <p:nvPr/>
        </p:nvGrpSpPr>
        <p:grpSpPr>
          <a:xfrm>
            <a:off x="3791794" y="1507048"/>
            <a:ext cx="1689439" cy="1646647"/>
            <a:chOff x="3791794" y="1507048"/>
            <a:chExt cx="1689439" cy="164664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A7287D5-C22C-690F-C0C7-20F54C1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12573" name="Google Shape;12573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61" name="Google Shape;12561;p1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12562" name="Google Shape;12562;p118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Evandro Costa</a:t>
            </a:r>
            <a:endParaRPr b="0" dirty="0"/>
          </a:p>
        </p:txBody>
      </p:sp>
      <p:sp>
        <p:nvSpPr>
          <p:cNvPr id="12563" name="Google Shape;12563;p118"/>
          <p:cNvSpPr txBox="1">
            <a:spLocks noGrp="1"/>
          </p:cNvSpPr>
          <p:nvPr>
            <p:ph type="subTitle" idx="4"/>
          </p:nvPr>
        </p:nvSpPr>
        <p:spPr>
          <a:xfrm>
            <a:off x="6289840" y="3253425"/>
            <a:ext cx="2023048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João Pedro Ferreira</a:t>
            </a:r>
            <a:endParaRPr dirty="0"/>
          </a:p>
        </p:txBody>
      </p:sp>
      <p:sp>
        <p:nvSpPr>
          <p:cNvPr id="12567" name="Google Shape;12567;p118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Jaqueline Jana</a:t>
            </a:r>
            <a:endParaRPr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6ABD9AC-6F81-60ED-1CBB-18E6FA3F04C7}"/>
              </a:ext>
            </a:extLst>
          </p:cNvPr>
          <p:cNvGrpSpPr/>
          <p:nvPr/>
        </p:nvGrpSpPr>
        <p:grpSpPr>
          <a:xfrm>
            <a:off x="6405798" y="1507050"/>
            <a:ext cx="1631411" cy="1646645"/>
            <a:chOff x="6405798" y="1507050"/>
            <a:chExt cx="1631411" cy="1646645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5048172A-6C24-F5D0-119C-6C84E138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2570" name="Google Shape;12570;p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50F7C62-A412-CEAE-323D-1F8617F1735F}"/>
              </a:ext>
            </a:extLst>
          </p:cNvPr>
          <p:cNvGrpSpPr/>
          <p:nvPr/>
        </p:nvGrpSpPr>
        <p:grpSpPr>
          <a:xfrm>
            <a:off x="1057738" y="1436424"/>
            <a:ext cx="1809491" cy="1646647"/>
            <a:chOff x="388624" y="1147961"/>
            <a:chExt cx="1809491" cy="164664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54DC70-70A2-1ABE-8B12-716F18E7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12576" name="Google Shape;12576;p1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77" name="Google Shape;12577;p118"/>
          <p:cNvCxnSpPr/>
          <p:nvPr/>
        </p:nvCxnSpPr>
        <p:spPr>
          <a:xfrm rot="10800000">
            <a:off x="163872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8" name="Google Shape;12578;p118"/>
          <p:cNvCxnSpPr/>
          <p:nvPr/>
        </p:nvCxnSpPr>
        <p:spPr>
          <a:xfrm rot="10800000">
            <a:off x="4192295" y="3788432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9" name="Google Shape;12579;p118"/>
          <p:cNvCxnSpPr/>
          <p:nvPr/>
        </p:nvCxnSpPr>
        <p:spPr>
          <a:xfrm rot="10800000">
            <a:off x="694488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479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2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3182" y="196306"/>
            <a:ext cx="4447718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Correlações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0FDA4B-A56E-F04C-4382-5CC47D50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1" y="1597858"/>
            <a:ext cx="5076272" cy="33493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C10CD4-D8BE-136D-AA0E-A34008DE8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" y="1422439"/>
            <a:ext cx="5571033" cy="36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722F86-3254-2A6F-7A0B-8FE989E9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2908084"/>
            <a:ext cx="6098400" cy="20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6096810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5936689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3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4823" y="59506"/>
            <a:ext cx="279350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Considerações</a:t>
            </a:r>
          </a:p>
        </p:txBody>
      </p:sp>
      <p:grpSp>
        <p:nvGrpSpPr>
          <p:cNvPr id="32" name="Google Shape;9768;p109">
            <a:extLst>
              <a:ext uri="{FF2B5EF4-FFF2-40B4-BE49-F238E27FC236}">
                <a16:creationId xmlns:a16="http://schemas.microsoft.com/office/drawing/2014/main" id="{AF0817CA-AAE2-BA1F-F403-356A15B9E106}"/>
              </a:ext>
            </a:extLst>
          </p:cNvPr>
          <p:cNvGrpSpPr/>
          <p:nvPr/>
        </p:nvGrpSpPr>
        <p:grpSpPr>
          <a:xfrm>
            <a:off x="2894850" y="4022255"/>
            <a:ext cx="241811" cy="570368"/>
            <a:chOff x="1697158" y="1790739"/>
            <a:chExt cx="348744" cy="822596"/>
          </a:xfrm>
        </p:grpSpPr>
        <p:sp>
          <p:nvSpPr>
            <p:cNvPr id="34" name="Google Shape;9769;p109">
              <a:extLst>
                <a:ext uri="{FF2B5EF4-FFF2-40B4-BE49-F238E27FC236}">
                  <a16:creationId xmlns:a16="http://schemas.microsoft.com/office/drawing/2014/main" id="{28EF5FBB-2C95-D7A8-25D4-A9E77BB253E3}"/>
                </a:ext>
              </a:extLst>
            </p:cNvPr>
            <p:cNvSpPr/>
            <p:nvPr/>
          </p:nvSpPr>
          <p:spPr>
            <a:xfrm>
              <a:off x="1697158" y="179073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70;p109">
              <a:extLst>
                <a:ext uri="{FF2B5EF4-FFF2-40B4-BE49-F238E27FC236}">
                  <a16:creationId xmlns:a16="http://schemas.microsoft.com/office/drawing/2014/main" id="{608719F1-BDC0-6407-6C79-E2F59BC5432E}"/>
                </a:ext>
              </a:extLst>
            </p:cNvPr>
            <p:cNvSpPr/>
            <p:nvPr/>
          </p:nvSpPr>
          <p:spPr>
            <a:xfrm>
              <a:off x="1852885" y="225111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71;p109">
              <a:extLst>
                <a:ext uri="{FF2B5EF4-FFF2-40B4-BE49-F238E27FC236}">
                  <a16:creationId xmlns:a16="http://schemas.microsoft.com/office/drawing/2014/main" id="{80E5AF51-6738-02A7-E271-4F2D11DB421D}"/>
                </a:ext>
              </a:extLst>
            </p:cNvPr>
            <p:cNvSpPr/>
            <p:nvPr/>
          </p:nvSpPr>
          <p:spPr>
            <a:xfrm>
              <a:off x="1753589" y="257609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72;p109">
              <a:extLst>
                <a:ext uri="{FF2B5EF4-FFF2-40B4-BE49-F238E27FC236}">
                  <a16:creationId xmlns:a16="http://schemas.microsoft.com/office/drawing/2014/main" id="{D7CA6042-2C5B-DD27-BD7C-6F97055D706A}"/>
                </a:ext>
              </a:extLst>
            </p:cNvPr>
            <p:cNvSpPr/>
            <p:nvPr/>
          </p:nvSpPr>
          <p:spPr>
            <a:xfrm>
              <a:off x="1758089" y="1961124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9773;p109">
            <a:extLst>
              <a:ext uri="{FF2B5EF4-FFF2-40B4-BE49-F238E27FC236}">
                <a16:creationId xmlns:a16="http://schemas.microsoft.com/office/drawing/2014/main" id="{CEAAF61F-8314-8F41-877B-B1D33EA6CDE1}"/>
              </a:ext>
            </a:extLst>
          </p:cNvPr>
          <p:cNvGrpSpPr/>
          <p:nvPr/>
        </p:nvGrpSpPr>
        <p:grpSpPr>
          <a:xfrm>
            <a:off x="2531857" y="3711105"/>
            <a:ext cx="266915" cy="894015"/>
            <a:chOff x="1164479" y="1257023"/>
            <a:chExt cx="405210" cy="1342810"/>
          </a:xfrm>
        </p:grpSpPr>
        <p:sp>
          <p:nvSpPr>
            <p:cNvPr id="39" name="Google Shape;9774;p109">
              <a:extLst>
                <a:ext uri="{FF2B5EF4-FFF2-40B4-BE49-F238E27FC236}">
                  <a16:creationId xmlns:a16="http://schemas.microsoft.com/office/drawing/2014/main" id="{8025DDDF-92CE-9D46-EDA5-33973491352F}"/>
                </a:ext>
              </a:extLst>
            </p:cNvPr>
            <p:cNvSpPr/>
            <p:nvPr/>
          </p:nvSpPr>
          <p:spPr>
            <a:xfrm>
              <a:off x="1164479" y="1330359"/>
              <a:ext cx="405210" cy="1269474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75;p109">
              <a:extLst>
                <a:ext uri="{FF2B5EF4-FFF2-40B4-BE49-F238E27FC236}">
                  <a16:creationId xmlns:a16="http://schemas.microsoft.com/office/drawing/2014/main" id="{3DBBE8C7-B3BA-7CF2-B36F-57F340877ADC}"/>
                </a:ext>
              </a:extLst>
            </p:cNvPr>
            <p:cNvSpPr/>
            <p:nvPr/>
          </p:nvSpPr>
          <p:spPr>
            <a:xfrm>
              <a:off x="1273817" y="1257023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76;p109">
              <a:extLst>
                <a:ext uri="{FF2B5EF4-FFF2-40B4-BE49-F238E27FC236}">
                  <a16:creationId xmlns:a16="http://schemas.microsoft.com/office/drawing/2014/main" id="{8F57851C-3C2F-865E-EE40-B2BC9B6D6045}"/>
                </a:ext>
              </a:extLst>
            </p:cNvPr>
            <p:cNvSpPr/>
            <p:nvPr/>
          </p:nvSpPr>
          <p:spPr>
            <a:xfrm>
              <a:off x="1222062" y="205762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9777;p109">
            <a:extLst>
              <a:ext uri="{FF2B5EF4-FFF2-40B4-BE49-F238E27FC236}">
                <a16:creationId xmlns:a16="http://schemas.microsoft.com/office/drawing/2014/main" id="{F3BE70AE-CED5-71CD-8324-D3F493963BF4}"/>
              </a:ext>
            </a:extLst>
          </p:cNvPr>
          <p:cNvGrpSpPr/>
          <p:nvPr/>
        </p:nvGrpSpPr>
        <p:grpSpPr>
          <a:xfrm>
            <a:off x="2898357" y="994980"/>
            <a:ext cx="244600" cy="576948"/>
            <a:chOff x="5564884" y="1790739"/>
            <a:chExt cx="348744" cy="822596"/>
          </a:xfrm>
        </p:grpSpPr>
        <p:sp>
          <p:nvSpPr>
            <p:cNvPr id="43" name="Google Shape;9778;p109">
              <a:extLst>
                <a:ext uri="{FF2B5EF4-FFF2-40B4-BE49-F238E27FC236}">
                  <a16:creationId xmlns:a16="http://schemas.microsoft.com/office/drawing/2014/main" id="{4FB5ED10-ED07-9965-B581-5F0E5BAD9D19}"/>
                </a:ext>
              </a:extLst>
            </p:cNvPr>
            <p:cNvSpPr/>
            <p:nvPr/>
          </p:nvSpPr>
          <p:spPr>
            <a:xfrm>
              <a:off x="5564884" y="179073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79;p109">
              <a:extLst>
                <a:ext uri="{FF2B5EF4-FFF2-40B4-BE49-F238E27FC236}">
                  <a16:creationId xmlns:a16="http://schemas.microsoft.com/office/drawing/2014/main" id="{EF516C3F-ABD1-7472-3CDA-EF871DC02E26}"/>
                </a:ext>
              </a:extLst>
            </p:cNvPr>
            <p:cNvSpPr/>
            <p:nvPr/>
          </p:nvSpPr>
          <p:spPr>
            <a:xfrm>
              <a:off x="5720611" y="225111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80;p109">
              <a:extLst>
                <a:ext uri="{FF2B5EF4-FFF2-40B4-BE49-F238E27FC236}">
                  <a16:creationId xmlns:a16="http://schemas.microsoft.com/office/drawing/2014/main" id="{A4B53807-BE44-2A74-378D-7A04577FA021}"/>
                </a:ext>
              </a:extLst>
            </p:cNvPr>
            <p:cNvSpPr/>
            <p:nvPr/>
          </p:nvSpPr>
          <p:spPr>
            <a:xfrm>
              <a:off x="5621315" y="257609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81;p109">
              <a:extLst>
                <a:ext uri="{FF2B5EF4-FFF2-40B4-BE49-F238E27FC236}">
                  <a16:creationId xmlns:a16="http://schemas.microsoft.com/office/drawing/2014/main" id="{C4EB2C47-FB27-E1FC-E21A-1FF933341BBC}"/>
                </a:ext>
              </a:extLst>
            </p:cNvPr>
            <p:cNvSpPr/>
            <p:nvPr/>
          </p:nvSpPr>
          <p:spPr>
            <a:xfrm>
              <a:off x="5625815" y="1961124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9782;p109">
            <a:extLst>
              <a:ext uri="{FF2B5EF4-FFF2-40B4-BE49-F238E27FC236}">
                <a16:creationId xmlns:a16="http://schemas.microsoft.com/office/drawing/2014/main" id="{96A27877-67D3-3C94-D6FF-1370FAFADF6D}"/>
              </a:ext>
            </a:extLst>
          </p:cNvPr>
          <p:cNvGrpSpPr/>
          <p:nvPr/>
        </p:nvGrpSpPr>
        <p:grpSpPr>
          <a:xfrm>
            <a:off x="2540083" y="646189"/>
            <a:ext cx="269368" cy="904327"/>
            <a:chOff x="5032205" y="1257023"/>
            <a:chExt cx="405210" cy="1342810"/>
          </a:xfrm>
        </p:grpSpPr>
        <p:sp>
          <p:nvSpPr>
            <p:cNvPr id="48" name="Google Shape;9783;p109">
              <a:extLst>
                <a:ext uri="{FF2B5EF4-FFF2-40B4-BE49-F238E27FC236}">
                  <a16:creationId xmlns:a16="http://schemas.microsoft.com/office/drawing/2014/main" id="{8C05C028-1554-316F-8315-97D0723DBF6F}"/>
                </a:ext>
              </a:extLst>
            </p:cNvPr>
            <p:cNvSpPr/>
            <p:nvPr/>
          </p:nvSpPr>
          <p:spPr>
            <a:xfrm>
              <a:off x="5032205" y="1330359"/>
              <a:ext cx="405210" cy="1269474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84;p109">
              <a:extLst>
                <a:ext uri="{FF2B5EF4-FFF2-40B4-BE49-F238E27FC236}">
                  <a16:creationId xmlns:a16="http://schemas.microsoft.com/office/drawing/2014/main" id="{0DF95687-4BF6-3EC7-4F49-46B3CD8B5752}"/>
                </a:ext>
              </a:extLst>
            </p:cNvPr>
            <p:cNvSpPr/>
            <p:nvPr/>
          </p:nvSpPr>
          <p:spPr>
            <a:xfrm>
              <a:off x="5141544" y="1257023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85;p109">
              <a:extLst>
                <a:ext uri="{FF2B5EF4-FFF2-40B4-BE49-F238E27FC236}">
                  <a16:creationId xmlns:a16="http://schemas.microsoft.com/office/drawing/2014/main" id="{62A2B80E-F988-8BCC-624F-D7A0853B6C6E}"/>
                </a:ext>
              </a:extLst>
            </p:cNvPr>
            <p:cNvSpPr/>
            <p:nvPr/>
          </p:nvSpPr>
          <p:spPr>
            <a:xfrm>
              <a:off x="5089788" y="205762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786;p109">
            <a:extLst>
              <a:ext uri="{FF2B5EF4-FFF2-40B4-BE49-F238E27FC236}">
                <a16:creationId xmlns:a16="http://schemas.microsoft.com/office/drawing/2014/main" id="{3B86FBDD-06EE-426D-BBBA-0758C0E0923C}"/>
              </a:ext>
            </a:extLst>
          </p:cNvPr>
          <p:cNvSpPr txBox="1">
            <a:spLocks/>
          </p:cNvSpPr>
          <p:nvPr/>
        </p:nvSpPr>
        <p:spPr>
          <a:xfrm>
            <a:off x="2503699" y="4623100"/>
            <a:ext cx="77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pt-BR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Ruby</a:t>
            </a:r>
            <a:endParaRPr lang="pt-BR" sz="1200"/>
          </a:p>
        </p:txBody>
      </p:sp>
      <p:sp>
        <p:nvSpPr>
          <p:cNvPr id="52" name="Google Shape;9787;p109">
            <a:extLst>
              <a:ext uri="{FF2B5EF4-FFF2-40B4-BE49-F238E27FC236}">
                <a16:creationId xmlns:a16="http://schemas.microsoft.com/office/drawing/2014/main" id="{FC12802E-2A1C-765B-6DDE-C93C7941A9B5}"/>
              </a:ext>
            </a:extLst>
          </p:cNvPr>
          <p:cNvSpPr txBox="1">
            <a:spLocks/>
          </p:cNvSpPr>
          <p:nvPr/>
        </p:nvSpPr>
        <p:spPr>
          <a:xfrm>
            <a:off x="2432378" y="1660379"/>
            <a:ext cx="77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pt-BR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Rosé</a:t>
            </a:r>
            <a:endParaRPr lang="pt-BR" sz="1200"/>
          </a:p>
        </p:txBody>
      </p:sp>
      <p:sp>
        <p:nvSpPr>
          <p:cNvPr id="53" name="Google Shape;9788;p109">
            <a:extLst>
              <a:ext uri="{FF2B5EF4-FFF2-40B4-BE49-F238E27FC236}">
                <a16:creationId xmlns:a16="http://schemas.microsoft.com/office/drawing/2014/main" id="{314BFF24-27C8-90B6-CBC7-AFF605B9FD39}"/>
              </a:ext>
            </a:extLst>
          </p:cNvPr>
          <p:cNvSpPr txBox="1">
            <a:spLocks/>
          </p:cNvSpPr>
          <p:nvPr/>
        </p:nvSpPr>
        <p:spPr>
          <a:xfrm>
            <a:off x="2319705" y="3171173"/>
            <a:ext cx="77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pt-BR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Tawny</a:t>
            </a:r>
            <a:endParaRPr lang="pt-BR" sz="1200"/>
          </a:p>
        </p:txBody>
      </p:sp>
      <p:sp>
        <p:nvSpPr>
          <p:cNvPr id="55" name="Google Shape;9790;p109">
            <a:extLst>
              <a:ext uri="{FF2B5EF4-FFF2-40B4-BE49-F238E27FC236}">
                <a16:creationId xmlns:a16="http://schemas.microsoft.com/office/drawing/2014/main" id="{79164A40-C0A0-9290-2E6A-B8BBE49C686C}"/>
              </a:ext>
            </a:extLst>
          </p:cNvPr>
          <p:cNvSpPr txBox="1"/>
          <p:nvPr/>
        </p:nvSpPr>
        <p:spPr>
          <a:xfrm>
            <a:off x="925864" y="4047320"/>
            <a:ext cx="15545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2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6" name="Google Shape;9791;p109">
            <a:extLst>
              <a:ext uri="{FF2B5EF4-FFF2-40B4-BE49-F238E27FC236}">
                <a16:creationId xmlns:a16="http://schemas.microsoft.com/office/drawing/2014/main" id="{956DB5F6-ADB4-B9F9-31B6-BFA844E17205}"/>
              </a:ext>
            </a:extLst>
          </p:cNvPr>
          <p:cNvSpPr txBox="1"/>
          <p:nvPr/>
        </p:nvSpPr>
        <p:spPr>
          <a:xfrm>
            <a:off x="959852" y="979656"/>
            <a:ext cx="14913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0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7" name="Google Shape;9792;p109">
            <a:extLst>
              <a:ext uri="{FF2B5EF4-FFF2-40B4-BE49-F238E27FC236}">
                <a16:creationId xmlns:a16="http://schemas.microsoft.com/office/drawing/2014/main" id="{D9BC08B1-DE3A-D6CB-5AAB-EF0BD9A51BFA}"/>
              </a:ext>
            </a:extLst>
          </p:cNvPr>
          <p:cNvSpPr txBox="1"/>
          <p:nvPr/>
        </p:nvSpPr>
        <p:spPr>
          <a:xfrm>
            <a:off x="978653" y="2568570"/>
            <a:ext cx="14537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1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grpSp>
        <p:nvGrpSpPr>
          <p:cNvPr id="59" name="Google Shape;9794;p109">
            <a:extLst>
              <a:ext uri="{FF2B5EF4-FFF2-40B4-BE49-F238E27FC236}">
                <a16:creationId xmlns:a16="http://schemas.microsoft.com/office/drawing/2014/main" id="{397A3FF2-743B-B539-9491-DB99C1462AA8}"/>
              </a:ext>
            </a:extLst>
          </p:cNvPr>
          <p:cNvGrpSpPr/>
          <p:nvPr/>
        </p:nvGrpSpPr>
        <p:grpSpPr>
          <a:xfrm>
            <a:off x="2894850" y="2480626"/>
            <a:ext cx="248107" cy="585219"/>
            <a:chOff x="1697158" y="3583362"/>
            <a:chExt cx="348744" cy="822596"/>
          </a:xfrm>
        </p:grpSpPr>
        <p:sp>
          <p:nvSpPr>
            <p:cNvPr id="60" name="Google Shape;9795;p109">
              <a:extLst>
                <a:ext uri="{FF2B5EF4-FFF2-40B4-BE49-F238E27FC236}">
                  <a16:creationId xmlns:a16="http://schemas.microsoft.com/office/drawing/2014/main" id="{6DDFD0A9-BEBB-4917-862E-D53FE86082D8}"/>
                </a:ext>
              </a:extLst>
            </p:cNvPr>
            <p:cNvSpPr/>
            <p:nvPr/>
          </p:nvSpPr>
          <p:spPr>
            <a:xfrm>
              <a:off x="1697158" y="3583362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96;p109">
              <a:extLst>
                <a:ext uri="{FF2B5EF4-FFF2-40B4-BE49-F238E27FC236}">
                  <a16:creationId xmlns:a16="http://schemas.microsoft.com/office/drawing/2014/main" id="{AE29C218-F4FA-6554-07CA-F3790E8FA255}"/>
                </a:ext>
              </a:extLst>
            </p:cNvPr>
            <p:cNvSpPr/>
            <p:nvPr/>
          </p:nvSpPr>
          <p:spPr>
            <a:xfrm>
              <a:off x="1852885" y="4043743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797;p109">
              <a:extLst>
                <a:ext uri="{FF2B5EF4-FFF2-40B4-BE49-F238E27FC236}">
                  <a16:creationId xmlns:a16="http://schemas.microsoft.com/office/drawing/2014/main" id="{12D9327E-ED09-388C-4BF7-5CFDCE9E1A66}"/>
                </a:ext>
              </a:extLst>
            </p:cNvPr>
            <p:cNvSpPr/>
            <p:nvPr/>
          </p:nvSpPr>
          <p:spPr>
            <a:xfrm>
              <a:off x="1753589" y="4368715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798;p109">
              <a:extLst>
                <a:ext uri="{FF2B5EF4-FFF2-40B4-BE49-F238E27FC236}">
                  <a16:creationId xmlns:a16="http://schemas.microsoft.com/office/drawing/2014/main" id="{99181BF4-8360-4799-741A-DB00A8129145}"/>
                </a:ext>
              </a:extLst>
            </p:cNvPr>
            <p:cNvSpPr/>
            <p:nvPr/>
          </p:nvSpPr>
          <p:spPr>
            <a:xfrm>
              <a:off x="1758089" y="3753747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9799;p109">
            <a:extLst>
              <a:ext uri="{FF2B5EF4-FFF2-40B4-BE49-F238E27FC236}">
                <a16:creationId xmlns:a16="http://schemas.microsoft.com/office/drawing/2014/main" id="{5CEC6B4E-45F1-22E4-C5F0-548281B78F8C}"/>
              </a:ext>
            </a:extLst>
          </p:cNvPr>
          <p:cNvGrpSpPr/>
          <p:nvPr/>
        </p:nvGrpSpPr>
        <p:grpSpPr>
          <a:xfrm>
            <a:off x="2530293" y="2152414"/>
            <a:ext cx="273865" cy="917293"/>
            <a:chOff x="1164479" y="3049646"/>
            <a:chExt cx="405210" cy="1342810"/>
          </a:xfrm>
        </p:grpSpPr>
        <p:sp>
          <p:nvSpPr>
            <p:cNvPr id="65" name="Google Shape;9800;p109">
              <a:extLst>
                <a:ext uri="{FF2B5EF4-FFF2-40B4-BE49-F238E27FC236}">
                  <a16:creationId xmlns:a16="http://schemas.microsoft.com/office/drawing/2014/main" id="{8683E455-64F3-E882-00DA-4886D0E90C10}"/>
                </a:ext>
              </a:extLst>
            </p:cNvPr>
            <p:cNvSpPr/>
            <p:nvPr/>
          </p:nvSpPr>
          <p:spPr>
            <a:xfrm>
              <a:off x="1164479" y="3122982"/>
              <a:ext cx="405210" cy="1269474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801;p109">
              <a:extLst>
                <a:ext uri="{FF2B5EF4-FFF2-40B4-BE49-F238E27FC236}">
                  <a16:creationId xmlns:a16="http://schemas.microsoft.com/office/drawing/2014/main" id="{9C2C0D2B-C621-7D07-7694-BC10ECEA47C9}"/>
                </a:ext>
              </a:extLst>
            </p:cNvPr>
            <p:cNvSpPr/>
            <p:nvPr/>
          </p:nvSpPr>
          <p:spPr>
            <a:xfrm>
              <a:off x="1222062" y="3850253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802;p109">
              <a:extLst>
                <a:ext uri="{FF2B5EF4-FFF2-40B4-BE49-F238E27FC236}">
                  <a16:creationId xmlns:a16="http://schemas.microsoft.com/office/drawing/2014/main" id="{27FED22D-870D-CEE5-3CA2-33608404DB4F}"/>
                </a:ext>
              </a:extLst>
            </p:cNvPr>
            <p:cNvSpPr/>
            <p:nvPr/>
          </p:nvSpPr>
          <p:spPr>
            <a:xfrm>
              <a:off x="1273817" y="3049646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8" name="Google Shape;11743;p109">
            <a:extLst>
              <a:ext uri="{FF2B5EF4-FFF2-40B4-BE49-F238E27FC236}">
                <a16:creationId xmlns:a16="http://schemas.microsoft.com/office/drawing/2014/main" id="{81416C0F-91B5-9E85-93CD-2C2A09BAAD6A}"/>
              </a:ext>
            </a:extLst>
          </p:cNvPr>
          <p:cNvSpPr txBox="1"/>
          <p:nvPr/>
        </p:nvSpPr>
        <p:spPr>
          <a:xfrm>
            <a:off x="3754247" y="977979"/>
            <a:ext cx="1026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 meat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022" name="Google Shape;11743;p109">
            <a:extLst>
              <a:ext uri="{FF2B5EF4-FFF2-40B4-BE49-F238E27FC236}">
                <a16:creationId xmlns:a16="http://schemas.microsoft.com/office/drawing/2014/main" id="{D4C93D0D-1959-38CB-1B17-846B35B7216C}"/>
              </a:ext>
            </a:extLst>
          </p:cNvPr>
          <p:cNvSpPr txBox="1"/>
          <p:nvPr/>
        </p:nvSpPr>
        <p:spPr>
          <a:xfrm>
            <a:off x="3699429" y="2568570"/>
            <a:ext cx="1026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 meat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023" name="Google Shape;11743;p109">
            <a:extLst>
              <a:ext uri="{FF2B5EF4-FFF2-40B4-BE49-F238E27FC236}">
                <a16:creationId xmlns:a16="http://schemas.microsoft.com/office/drawing/2014/main" id="{755FFFB6-4C45-791F-8124-58C741D45665}"/>
              </a:ext>
            </a:extLst>
          </p:cNvPr>
          <p:cNvSpPr txBox="1"/>
          <p:nvPr/>
        </p:nvSpPr>
        <p:spPr>
          <a:xfrm>
            <a:off x="3699429" y="4090220"/>
            <a:ext cx="1026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 meat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7733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7" name="Google Shape;12537;p116"/>
          <p:cNvSpPr txBox="1">
            <a:spLocks noGrp="1"/>
          </p:cNvSpPr>
          <p:nvPr>
            <p:ph type="subTitle" idx="1"/>
          </p:nvPr>
        </p:nvSpPr>
        <p:spPr>
          <a:xfrm>
            <a:off x="5879700" y="2904259"/>
            <a:ext cx="3235036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dirty="0"/>
              <a:t>Aplicação, comparação e resultados.</a:t>
            </a:r>
          </a:p>
        </p:txBody>
      </p:sp>
      <p:sp>
        <p:nvSpPr>
          <p:cNvPr id="12538" name="Google Shape;12538;p116"/>
          <p:cNvSpPr txBox="1">
            <a:spLocks noGrp="1"/>
          </p:cNvSpPr>
          <p:nvPr>
            <p:ph type="title" idx="2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03.</a:t>
            </a:r>
            <a:endParaRPr sz="5400" dirty="0"/>
          </a:p>
        </p:txBody>
      </p:sp>
      <p:sp>
        <p:nvSpPr>
          <p:cNvPr id="12539" name="Google Shape;12539;p11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Modelagem</a:t>
            </a:r>
            <a:endParaRPr sz="3600" dirty="0"/>
          </a:p>
        </p:txBody>
      </p:sp>
      <p:pic>
        <p:nvPicPr>
          <p:cNvPr id="12540" name="Google Shape;12540;p116"/>
          <p:cNvPicPr preferRelativeResize="0"/>
          <p:nvPr/>
        </p:nvPicPr>
        <p:blipFill rotWithShape="1">
          <a:blip r:embed="rId3">
            <a:alphaModFix/>
          </a:blip>
          <a:srcRect l="49153" r="10635"/>
          <a:stretch/>
        </p:blipFill>
        <p:spPr>
          <a:xfrm flipH="1">
            <a:off x="3811527" y="0"/>
            <a:ext cx="206817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3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73">
            <a:extLst>
              <a:ext uri="{FF2B5EF4-FFF2-40B4-BE49-F238E27FC236}">
                <a16:creationId xmlns:a16="http://schemas.microsoft.com/office/drawing/2014/main" id="{413D48A5-FD1A-BD28-7F4C-332A7224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255" y="538994"/>
            <a:ext cx="2933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5" name="Google Shape;570;p73">
            <a:extLst>
              <a:ext uri="{FF2B5EF4-FFF2-40B4-BE49-F238E27FC236}">
                <a16:creationId xmlns:a16="http://schemas.microsoft.com/office/drawing/2014/main" id="{926D9D87-E742-DFEC-A000-9826741D0A45}"/>
              </a:ext>
            </a:extLst>
          </p:cNvPr>
          <p:cNvSpPr txBox="1"/>
          <p:nvPr/>
        </p:nvSpPr>
        <p:spPr>
          <a:xfrm flipH="1">
            <a:off x="5033550" y="3853112"/>
            <a:ext cx="2864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Combina múltiplos modelos fracos para criar um modelo forte e mais preciso.</a:t>
            </a:r>
          </a:p>
        </p:txBody>
      </p:sp>
      <p:sp>
        <p:nvSpPr>
          <p:cNvPr id="6" name="Google Shape;571;p73">
            <a:extLst>
              <a:ext uri="{FF2B5EF4-FFF2-40B4-BE49-F238E27FC236}">
                <a16:creationId xmlns:a16="http://schemas.microsoft.com/office/drawing/2014/main" id="{4F24ECCD-5051-AC12-65C6-4A53334B55CC}"/>
              </a:ext>
            </a:extLst>
          </p:cNvPr>
          <p:cNvSpPr txBox="1"/>
          <p:nvPr/>
        </p:nvSpPr>
        <p:spPr>
          <a:xfrm flipH="1">
            <a:off x="5053050" y="1187783"/>
            <a:ext cx="4110451" cy="93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Os coeficientes estimados permitem avaliar a importância das variáveis independentes e entender como elas afetam a probabilidade de ocorrência do evento.</a:t>
            </a:r>
          </a:p>
        </p:txBody>
      </p:sp>
      <p:sp>
        <p:nvSpPr>
          <p:cNvPr id="7" name="Google Shape;572;p73">
            <a:extLst>
              <a:ext uri="{FF2B5EF4-FFF2-40B4-BE49-F238E27FC236}">
                <a16:creationId xmlns:a16="http://schemas.microsoft.com/office/drawing/2014/main" id="{5D8EB20B-4C5B-16A7-5D3B-DFE6D1DA5A75}"/>
              </a:ext>
            </a:extLst>
          </p:cNvPr>
          <p:cNvSpPr txBox="1"/>
          <p:nvPr/>
        </p:nvSpPr>
        <p:spPr>
          <a:xfrm flipH="1">
            <a:off x="1082931" y="2479308"/>
            <a:ext cx="3013634" cy="68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Permite visualizar e compreender as decisões tomadas em cada ramificação e nó</a:t>
            </a:r>
          </a:p>
        </p:txBody>
      </p:sp>
      <p:sp>
        <p:nvSpPr>
          <p:cNvPr id="25" name="Google Shape;598;p73">
            <a:extLst>
              <a:ext uri="{FF2B5EF4-FFF2-40B4-BE49-F238E27FC236}">
                <a16:creationId xmlns:a16="http://schemas.microsoft.com/office/drawing/2014/main" id="{E82C8F2E-369F-54CB-B565-CF264F3A382F}"/>
              </a:ext>
            </a:extLst>
          </p:cNvPr>
          <p:cNvSpPr txBox="1">
            <a:spLocks/>
          </p:cNvSpPr>
          <p:nvPr/>
        </p:nvSpPr>
        <p:spPr>
          <a:xfrm flipH="1">
            <a:off x="2038895" y="2159550"/>
            <a:ext cx="205767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>
                <a:solidFill>
                  <a:schemeClr val="accent5"/>
                </a:solidFill>
              </a:rPr>
              <a:t>Árvore de Decisão</a:t>
            </a:r>
            <a:endParaRPr lang="pt-BR" sz="1800" dirty="0">
              <a:solidFill>
                <a:schemeClr val="accent5"/>
              </a:solidFill>
            </a:endParaRPr>
          </a:p>
        </p:txBody>
      </p:sp>
      <p:sp>
        <p:nvSpPr>
          <p:cNvPr id="26" name="Google Shape;599;p73">
            <a:extLst>
              <a:ext uri="{FF2B5EF4-FFF2-40B4-BE49-F238E27FC236}">
                <a16:creationId xmlns:a16="http://schemas.microsoft.com/office/drawing/2014/main" id="{3B201E4A-CB21-4B46-F4E7-116152BC57C3}"/>
              </a:ext>
            </a:extLst>
          </p:cNvPr>
          <p:cNvSpPr txBox="1">
            <a:spLocks/>
          </p:cNvSpPr>
          <p:nvPr/>
        </p:nvSpPr>
        <p:spPr>
          <a:xfrm flipH="1">
            <a:off x="5053055" y="775593"/>
            <a:ext cx="2108466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solidFill>
                  <a:schemeClr val="accent5"/>
                </a:solidFill>
              </a:rPr>
              <a:t>Regressão Logística</a:t>
            </a:r>
          </a:p>
        </p:txBody>
      </p:sp>
      <p:sp>
        <p:nvSpPr>
          <p:cNvPr id="27" name="Google Shape;600;p73">
            <a:extLst>
              <a:ext uri="{FF2B5EF4-FFF2-40B4-BE49-F238E27FC236}">
                <a16:creationId xmlns:a16="http://schemas.microsoft.com/office/drawing/2014/main" id="{CCC4A0FC-E0C7-E899-102E-A57851102630}"/>
              </a:ext>
            </a:extLst>
          </p:cNvPr>
          <p:cNvSpPr txBox="1">
            <a:spLocks/>
          </p:cNvSpPr>
          <p:nvPr/>
        </p:nvSpPr>
        <p:spPr>
          <a:xfrm flipH="1">
            <a:off x="5033547" y="3462715"/>
            <a:ext cx="1242557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>
                <a:solidFill>
                  <a:schemeClr val="accent5"/>
                </a:solidFill>
              </a:rPr>
              <a:t>Boosting</a:t>
            </a:r>
            <a:endParaRPr lang="pt-BR" sz="1800" dirty="0">
              <a:solidFill>
                <a:schemeClr val="accent5"/>
              </a:solidFill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7DC15D6-1136-2AD1-EE90-78D4CD0E94D5}"/>
              </a:ext>
            </a:extLst>
          </p:cNvPr>
          <p:cNvGrpSpPr/>
          <p:nvPr/>
        </p:nvGrpSpPr>
        <p:grpSpPr>
          <a:xfrm>
            <a:off x="4059768" y="944609"/>
            <a:ext cx="1024582" cy="3584477"/>
            <a:chOff x="4059768" y="944609"/>
            <a:chExt cx="1024582" cy="3584477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9D14425E-2703-ADBC-F1D1-37AB82A2E2B4}"/>
                </a:ext>
              </a:extLst>
            </p:cNvPr>
            <p:cNvGrpSpPr/>
            <p:nvPr/>
          </p:nvGrpSpPr>
          <p:grpSpPr>
            <a:xfrm>
              <a:off x="4059768" y="944609"/>
              <a:ext cx="1024582" cy="3584477"/>
              <a:chOff x="4059768" y="944609"/>
              <a:chExt cx="1024582" cy="3584477"/>
            </a:xfrm>
          </p:grpSpPr>
          <p:grpSp>
            <p:nvGrpSpPr>
              <p:cNvPr id="8" name="Google Shape;574;p73">
                <a:extLst>
                  <a:ext uri="{FF2B5EF4-FFF2-40B4-BE49-F238E27FC236}">
                    <a16:creationId xmlns:a16="http://schemas.microsoft.com/office/drawing/2014/main" id="{732B0826-5ADF-2D3F-C555-974AB2EDB9B4}"/>
                  </a:ext>
                </a:extLst>
              </p:cNvPr>
              <p:cNvGrpSpPr/>
              <p:nvPr/>
            </p:nvGrpSpPr>
            <p:grpSpPr>
              <a:xfrm>
                <a:off x="4059768" y="944609"/>
                <a:ext cx="1024582" cy="3584477"/>
                <a:chOff x="4059654" y="383113"/>
                <a:chExt cx="1024582" cy="3584477"/>
              </a:xfrm>
            </p:grpSpPr>
            <p:pic>
              <p:nvPicPr>
                <p:cNvPr id="9" name="Google Shape;575;p73">
                  <a:extLst>
                    <a:ext uri="{FF2B5EF4-FFF2-40B4-BE49-F238E27FC236}">
                      <a16:creationId xmlns:a16="http://schemas.microsoft.com/office/drawing/2014/main" id="{7375635D-4B2C-68E1-619B-5BB37B7759AC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135150" y="383113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Google Shape;576;p73">
                  <a:extLst>
                    <a:ext uri="{FF2B5EF4-FFF2-40B4-BE49-F238E27FC236}">
                      <a16:creationId xmlns:a16="http://schemas.microsoft.com/office/drawing/2014/main" id="{C3EBCC93-88F2-4361-0DBC-1EE77E3BCD30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059654" y="1714481"/>
                  <a:ext cx="1024582" cy="9323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Google Shape;577;p73">
                  <a:extLst>
                    <a:ext uri="{FF2B5EF4-FFF2-40B4-BE49-F238E27FC236}">
                      <a16:creationId xmlns:a16="http://schemas.microsoft.com/office/drawing/2014/main" id="{3BF989A5-3BEB-45E4-0252-77C71D5C062A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6200014">
                  <a:off x="4112013" y="3065006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53CE6884-7B54-FB62-982A-DB15ADB5B32A}"/>
                  </a:ext>
                </a:extLst>
              </p:cNvPr>
              <p:cNvGrpSpPr/>
              <p:nvPr/>
            </p:nvGrpSpPr>
            <p:grpSpPr>
              <a:xfrm>
                <a:off x="4378886" y="1178598"/>
                <a:ext cx="495514" cy="376012"/>
                <a:chOff x="1736651" y="1390226"/>
                <a:chExt cx="777165" cy="589738"/>
              </a:xfrm>
            </p:grpSpPr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4BDEFDA3-1FD2-7985-4501-D101A259A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1184" y="1979964"/>
                  <a:ext cx="772632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CA9E1219-E669-E036-1327-915F0CDDE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6651" y="1390226"/>
                  <a:ext cx="0" cy="58743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9A8C9302-B471-9095-2202-AED88DF90F9F}"/>
                    </a:ext>
                  </a:extLst>
                </p:cNvPr>
                <p:cNvSpPr/>
                <p:nvPr/>
              </p:nvSpPr>
              <p:spPr>
                <a:xfrm>
                  <a:off x="1756039" y="1603952"/>
                  <a:ext cx="649375" cy="323339"/>
                </a:xfrm>
                <a:custGeom>
                  <a:avLst/>
                  <a:gdLst>
                    <a:gd name="connsiteX0" fmla="*/ 0 w 758456"/>
                    <a:gd name="connsiteY0" fmla="*/ 315622 h 323339"/>
                    <a:gd name="connsiteX1" fmla="*/ 326065 w 758456"/>
                    <a:gd name="connsiteY1" fmla="*/ 287269 h 323339"/>
                    <a:gd name="connsiteX2" fmla="*/ 482009 w 758456"/>
                    <a:gd name="connsiteY2" fmla="*/ 32087 h 323339"/>
                    <a:gd name="connsiteX3" fmla="*/ 758456 w 758456"/>
                    <a:gd name="connsiteY3" fmla="*/ 3734 h 32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8456" h="323339">
                      <a:moveTo>
                        <a:pt x="0" y="315622"/>
                      </a:moveTo>
                      <a:cubicBezTo>
                        <a:pt x="122865" y="325073"/>
                        <a:pt x="245730" y="334525"/>
                        <a:pt x="326065" y="287269"/>
                      </a:cubicBezTo>
                      <a:cubicBezTo>
                        <a:pt x="406400" y="240013"/>
                        <a:pt x="409944" y="79343"/>
                        <a:pt x="482009" y="32087"/>
                      </a:cubicBezTo>
                      <a:cubicBezTo>
                        <a:pt x="554074" y="-15169"/>
                        <a:pt x="699386" y="3734"/>
                        <a:pt x="758456" y="3734"/>
                      </a:cubicBezTo>
                    </a:path>
                  </a:pathLst>
                </a:cu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5" name="Google Shape;21742;p136">
              <a:extLst>
                <a:ext uri="{FF2B5EF4-FFF2-40B4-BE49-F238E27FC236}">
                  <a16:creationId xmlns:a16="http://schemas.microsoft.com/office/drawing/2014/main" id="{64CD13AD-0BD0-E49C-2C03-DC082A8A2A42}"/>
                </a:ext>
              </a:extLst>
            </p:cNvPr>
            <p:cNvGrpSpPr/>
            <p:nvPr/>
          </p:nvGrpSpPr>
          <p:grpSpPr>
            <a:xfrm>
              <a:off x="4323826" y="2509395"/>
              <a:ext cx="544269" cy="427452"/>
              <a:chOff x="803162" y="2667727"/>
              <a:chExt cx="1411906" cy="633611"/>
            </a:xfrm>
          </p:grpSpPr>
          <p:cxnSp>
            <p:nvCxnSpPr>
              <p:cNvPr id="46" name="Google Shape;21743;p136">
                <a:extLst>
                  <a:ext uri="{FF2B5EF4-FFF2-40B4-BE49-F238E27FC236}">
                    <a16:creationId xmlns:a16="http://schemas.microsoft.com/office/drawing/2014/main" id="{88C2DB06-7FE4-EB49-4F95-9419C2399732}"/>
                  </a:ext>
                </a:extLst>
              </p:cNvPr>
              <p:cNvCxnSpPr>
                <a:stCxn id="58" idx="2"/>
                <a:endCxn id="56" idx="0"/>
              </p:cNvCxnSpPr>
              <p:nvPr/>
            </p:nvCxnSpPr>
            <p:spPr>
              <a:xfrm rot="-5400000" flipH="1">
                <a:off x="1629114" y="2672827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21746;p136">
                <a:extLst>
                  <a:ext uri="{FF2B5EF4-FFF2-40B4-BE49-F238E27FC236}">
                    <a16:creationId xmlns:a16="http://schemas.microsoft.com/office/drawing/2014/main" id="{96B4268E-31D7-EE81-37C1-E930160E232D}"/>
                  </a:ext>
                </a:extLst>
              </p:cNvPr>
              <p:cNvCxnSpPr>
                <a:stCxn id="57" idx="0"/>
                <a:endCxn id="58" idx="2"/>
              </p:cNvCxnSpPr>
              <p:nvPr/>
            </p:nvCxnSpPr>
            <p:spPr>
              <a:xfrm rot="-5400000">
                <a:off x="1259830" y="2672682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1748;p136">
                <a:extLst>
                  <a:ext uri="{FF2B5EF4-FFF2-40B4-BE49-F238E27FC236}">
                    <a16:creationId xmlns:a16="http://schemas.microsoft.com/office/drawing/2014/main" id="{1A542C4A-0E74-3EAA-D2EB-570D57B98774}"/>
                  </a:ext>
                </a:extLst>
              </p:cNvPr>
              <p:cNvCxnSpPr>
                <a:stCxn id="57" idx="2"/>
                <a:endCxn id="53" idx="0"/>
              </p:cNvCxnSpPr>
              <p:nvPr/>
            </p:nvCxnSpPr>
            <p:spPr>
              <a:xfrm rot="-5400000" flipH="1">
                <a:off x="1163380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1750;p136">
                <a:extLst>
                  <a:ext uri="{FF2B5EF4-FFF2-40B4-BE49-F238E27FC236}">
                    <a16:creationId xmlns:a16="http://schemas.microsoft.com/office/drawing/2014/main" id="{69E5B418-E671-6497-0ADA-07E16095A5E0}"/>
                  </a:ext>
                </a:extLst>
              </p:cNvPr>
              <p:cNvCxnSpPr>
                <a:stCxn id="52" idx="0"/>
                <a:endCxn id="57" idx="2"/>
              </p:cNvCxnSpPr>
              <p:nvPr/>
            </p:nvCxnSpPr>
            <p:spPr>
              <a:xfrm rot="-5400000">
                <a:off x="987062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21752;p136">
                <a:extLst>
                  <a:ext uri="{FF2B5EF4-FFF2-40B4-BE49-F238E27FC236}">
                    <a16:creationId xmlns:a16="http://schemas.microsoft.com/office/drawing/2014/main" id="{07359676-1C32-CDD4-9D22-82EDF0AD2616}"/>
                  </a:ext>
                </a:extLst>
              </p:cNvPr>
              <p:cNvCxnSpPr>
                <a:stCxn id="56" idx="2"/>
                <a:endCxn id="55" idx="0"/>
              </p:cNvCxnSpPr>
              <p:nvPr/>
            </p:nvCxnSpPr>
            <p:spPr>
              <a:xfrm rot="-5400000" flipH="1">
                <a:off x="1901948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" name="Google Shape;21754;p136">
                <a:extLst>
                  <a:ext uri="{FF2B5EF4-FFF2-40B4-BE49-F238E27FC236}">
                    <a16:creationId xmlns:a16="http://schemas.microsoft.com/office/drawing/2014/main" id="{EF3D7C70-BFD9-FD3C-B18D-6B9D7C4B244E}"/>
                  </a:ext>
                </a:extLst>
              </p:cNvPr>
              <p:cNvCxnSpPr>
                <a:stCxn id="54" idx="0"/>
                <a:endCxn id="56" idx="2"/>
              </p:cNvCxnSpPr>
              <p:nvPr/>
            </p:nvCxnSpPr>
            <p:spPr>
              <a:xfrm rot="-5400000">
                <a:off x="1725631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" name="Google Shape;21751;p136">
                <a:extLst>
                  <a:ext uri="{FF2B5EF4-FFF2-40B4-BE49-F238E27FC236}">
                    <a16:creationId xmlns:a16="http://schemas.microsoft.com/office/drawing/2014/main" id="{6B7A20AB-B3A0-40CC-7600-23E54285488C}"/>
                  </a:ext>
                </a:extLst>
              </p:cNvPr>
              <p:cNvSpPr/>
              <p:nvPr/>
            </p:nvSpPr>
            <p:spPr>
              <a:xfrm>
                <a:off x="803162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Google Shape;21749;p136">
                <a:extLst>
                  <a:ext uri="{FF2B5EF4-FFF2-40B4-BE49-F238E27FC236}">
                    <a16:creationId xmlns:a16="http://schemas.microsoft.com/office/drawing/2014/main" id="{B80B3DEA-6F80-726D-46FD-DC61A5761085}"/>
                  </a:ext>
                </a:extLst>
              </p:cNvPr>
              <p:cNvSpPr/>
              <p:nvPr/>
            </p:nvSpPr>
            <p:spPr>
              <a:xfrm>
                <a:off x="1155799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Google Shape;21755;p136">
                <a:extLst>
                  <a:ext uri="{FF2B5EF4-FFF2-40B4-BE49-F238E27FC236}">
                    <a16:creationId xmlns:a16="http://schemas.microsoft.com/office/drawing/2014/main" id="{22FE1CC4-4CE5-796A-D025-34FF44A07A78}"/>
                  </a:ext>
                </a:extLst>
              </p:cNvPr>
              <p:cNvSpPr/>
              <p:nvPr/>
            </p:nvSpPr>
            <p:spPr>
              <a:xfrm>
                <a:off x="1541731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Google Shape;21753;p136">
                <a:extLst>
                  <a:ext uri="{FF2B5EF4-FFF2-40B4-BE49-F238E27FC236}">
                    <a16:creationId xmlns:a16="http://schemas.microsoft.com/office/drawing/2014/main" id="{AB1B4DB0-6AF8-28B4-3D91-AB4C02F3635A}"/>
                  </a:ext>
                </a:extLst>
              </p:cNvPr>
              <p:cNvSpPr/>
              <p:nvPr/>
            </p:nvSpPr>
            <p:spPr>
              <a:xfrm>
                <a:off x="1894368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Google Shape;21745;p136">
                <a:extLst>
                  <a:ext uri="{FF2B5EF4-FFF2-40B4-BE49-F238E27FC236}">
                    <a16:creationId xmlns:a16="http://schemas.microsoft.com/office/drawing/2014/main" id="{E3D6E34F-D637-C64A-FC7C-829405272BD0}"/>
                  </a:ext>
                </a:extLst>
              </p:cNvPr>
              <p:cNvSpPr/>
              <p:nvPr/>
            </p:nvSpPr>
            <p:spPr>
              <a:xfrm>
                <a:off x="1718048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Google Shape;21747;p136">
                <a:extLst>
                  <a:ext uri="{FF2B5EF4-FFF2-40B4-BE49-F238E27FC236}">
                    <a16:creationId xmlns:a16="http://schemas.microsoft.com/office/drawing/2014/main" id="{3695FA85-8508-5D00-7EF5-C1907B1AF99F}"/>
                  </a:ext>
                </a:extLst>
              </p:cNvPr>
              <p:cNvSpPr/>
              <p:nvPr/>
            </p:nvSpPr>
            <p:spPr>
              <a:xfrm>
                <a:off x="979480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Google Shape;21744;p136">
                <a:extLst>
                  <a:ext uri="{FF2B5EF4-FFF2-40B4-BE49-F238E27FC236}">
                    <a16:creationId xmlns:a16="http://schemas.microsoft.com/office/drawing/2014/main" id="{E150844F-C5FB-5F72-D3ED-87AB79798065}"/>
                  </a:ext>
                </a:extLst>
              </p:cNvPr>
              <p:cNvSpPr/>
              <p:nvPr/>
            </p:nvSpPr>
            <p:spPr>
              <a:xfrm>
                <a:off x="1348764" y="2667727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9" name="Google Shape;21796;p136">
              <a:extLst>
                <a:ext uri="{FF2B5EF4-FFF2-40B4-BE49-F238E27FC236}">
                  <a16:creationId xmlns:a16="http://schemas.microsoft.com/office/drawing/2014/main" id="{A6E95943-2202-6C84-684A-FBEC31F9513D}"/>
                </a:ext>
              </a:extLst>
            </p:cNvPr>
            <p:cNvGrpSpPr/>
            <p:nvPr/>
          </p:nvGrpSpPr>
          <p:grpSpPr>
            <a:xfrm>
              <a:off x="4220502" y="3959033"/>
              <a:ext cx="685386" cy="241705"/>
              <a:chOff x="1808063" y="4294338"/>
              <a:chExt cx="2046803" cy="721817"/>
            </a:xfrm>
          </p:grpSpPr>
          <p:sp>
            <p:nvSpPr>
              <p:cNvPr id="60" name="Google Shape;21797;p136">
                <a:extLst>
                  <a:ext uri="{FF2B5EF4-FFF2-40B4-BE49-F238E27FC236}">
                    <a16:creationId xmlns:a16="http://schemas.microsoft.com/office/drawing/2014/main" id="{2401C0E5-30DB-378E-D3AB-8D093CEF6D04}"/>
                  </a:ext>
                </a:extLst>
              </p:cNvPr>
              <p:cNvSpPr/>
              <p:nvPr/>
            </p:nvSpPr>
            <p:spPr>
              <a:xfrm>
                <a:off x="1906300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799;p136">
                <a:extLst>
                  <a:ext uri="{FF2B5EF4-FFF2-40B4-BE49-F238E27FC236}">
                    <a16:creationId xmlns:a16="http://schemas.microsoft.com/office/drawing/2014/main" id="{79512263-F51D-7A6D-1B0B-1A771E779C33}"/>
                  </a:ext>
                </a:extLst>
              </p:cNvPr>
              <p:cNvSpPr/>
              <p:nvPr/>
            </p:nvSpPr>
            <p:spPr>
              <a:xfrm>
                <a:off x="3133137" y="4294338"/>
                <a:ext cx="721729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800;p136">
                <a:extLst>
                  <a:ext uri="{FF2B5EF4-FFF2-40B4-BE49-F238E27FC236}">
                    <a16:creationId xmlns:a16="http://schemas.microsoft.com/office/drawing/2014/main" id="{7DB5D5C8-B49C-932E-68E6-1DF632168044}"/>
                  </a:ext>
                </a:extLst>
              </p:cNvPr>
              <p:cNvSpPr/>
              <p:nvPr/>
            </p:nvSpPr>
            <p:spPr>
              <a:xfrm>
                <a:off x="1808063" y="4294338"/>
                <a:ext cx="722460" cy="36205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801;p136">
                <a:extLst>
                  <a:ext uri="{FF2B5EF4-FFF2-40B4-BE49-F238E27FC236}">
                    <a16:creationId xmlns:a16="http://schemas.microsoft.com/office/drawing/2014/main" id="{AD8926C3-25B0-36D6-83F7-242B898A765D}"/>
                  </a:ext>
                </a:extLst>
              </p:cNvPr>
              <p:cNvSpPr/>
              <p:nvPr/>
            </p:nvSpPr>
            <p:spPr>
              <a:xfrm>
                <a:off x="2470965" y="4655290"/>
                <a:ext cx="721912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1803;p136">
                <a:extLst>
                  <a:ext uri="{FF2B5EF4-FFF2-40B4-BE49-F238E27FC236}">
                    <a16:creationId xmlns:a16="http://schemas.microsoft.com/office/drawing/2014/main" id="{F7D85C0A-79B5-EDC6-1985-B59D7CF79D27}"/>
                  </a:ext>
                </a:extLst>
              </p:cNvPr>
              <p:cNvSpPr/>
              <p:nvPr/>
            </p:nvSpPr>
            <p:spPr>
              <a:xfrm>
                <a:off x="2568813" y="43514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1804;p136">
                <a:extLst>
                  <a:ext uri="{FF2B5EF4-FFF2-40B4-BE49-F238E27FC236}">
                    <a16:creationId xmlns:a16="http://schemas.microsoft.com/office/drawing/2014/main" id="{1B494547-67A4-B09C-8BC5-76C67388F878}"/>
                  </a:ext>
                </a:extLst>
              </p:cNvPr>
              <p:cNvSpPr/>
              <p:nvPr/>
            </p:nvSpPr>
            <p:spPr>
              <a:xfrm>
                <a:off x="3231883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535132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None/>
            </a:pPr>
            <a:r>
              <a:rPr lang="pt-BR" dirty="0"/>
              <a:t>Aplicação dos modelos estatísticos:</a:t>
            </a:r>
          </a:p>
          <a:p>
            <a:pPr marL="0" indent="0" algn="ctr">
              <a:buNone/>
            </a:pPr>
            <a:endParaRPr lang="pt-BR" dirty="0"/>
          </a:p>
          <a:p>
            <a:pPr marL="285750" indent="-285750"/>
            <a:r>
              <a:rPr lang="pt-BR" dirty="0"/>
              <a:t>Regressão Logística</a:t>
            </a:r>
          </a:p>
          <a:p>
            <a:pPr marL="285750" indent="-285750"/>
            <a:r>
              <a:rPr lang="pt-BR" dirty="0"/>
              <a:t>Árvore de decisão</a:t>
            </a:r>
          </a:p>
          <a:p>
            <a:pPr marL="285750" indent="-285750"/>
            <a:r>
              <a:rPr lang="pt-BR" dirty="0" err="1"/>
              <a:t>Boosting</a:t>
            </a:r>
            <a:r>
              <a:rPr lang="en-US" dirty="0"/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Comparação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34179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Comparação quantitativa entre os modelos. 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Resultados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Análise dos resultados obtidos.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O que </a:t>
            </a:r>
            <a:r>
              <a:rPr lang="en-US" dirty="0" err="1"/>
              <a:t>vem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6095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535132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None/>
            </a:pPr>
            <a:r>
              <a:rPr lang="pt-BR" dirty="0"/>
              <a:t>Aplicação dos modelos estatísticos:</a:t>
            </a:r>
          </a:p>
          <a:p>
            <a:pPr marL="0" indent="0" algn="ctr">
              <a:buNone/>
            </a:pPr>
            <a:endParaRPr lang="pt-BR" dirty="0"/>
          </a:p>
          <a:p>
            <a:pPr marL="285750" indent="-285750"/>
            <a:r>
              <a:rPr lang="pt-BR" dirty="0"/>
              <a:t>Regressão Logística</a:t>
            </a:r>
          </a:p>
          <a:p>
            <a:pPr marL="285750" indent="-285750"/>
            <a:r>
              <a:rPr lang="pt-BR" dirty="0"/>
              <a:t>Árvore de decisão</a:t>
            </a:r>
          </a:p>
          <a:p>
            <a:pPr marL="285750" indent="-285750"/>
            <a:r>
              <a:rPr lang="pt-BR" dirty="0" err="1"/>
              <a:t>Boosting</a:t>
            </a:r>
            <a:r>
              <a:rPr lang="en-US" dirty="0"/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Comparação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34179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Comparação quantitativa entre os modelos. 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Resultados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Análise dos resultados obtidos.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O que </a:t>
            </a:r>
            <a:r>
              <a:rPr lang="en-US" dirty="0" err="1"/>
              <a:t>vem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…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FF98E3-9BC5-538D-F9CF-A73420EA59D6}"/>
              </a:ext>
            </a:extLst>
          </p:cNvPr>
          <p:cNvSpPr/>
          <p:nvPr/>
        </p:nvSpPr>
        <p:spPr>
          <a:xfrm>
            <a:off x="1940597" y="1904939"/>
            <a:ext cx="5958785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C9FAA-494F-C880-0815-516020FB5DA5}"/>
              </a:ext>
            </a:extLst>
          </p:cNvPr>
          <p:cNvSpPr/>
          <p:nvPr/>
        </p:nvSpPr>
        <p:spPr>
          <a:xfrm>
            <a:off x="2358415" y="1371451"/>
            <a:ext cx="5958785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4B6A82-3A34-B474-DD8D-582A8026F538}"/>
              </a:ext>
            </a:extLst>
          </p:cNvPr>
          <p:cNvSpPr/>
          <p:nvPr/>
        </p:nvSpPr>
        <p:spPr>
          <a:xfrm>
            <a:off x="2719432" y="2573655"/>
            <a:ext cx="5421067" cy="1068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7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588C94-2CEF-F5BB-25EC-406E1202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1" y="2195033"/>
            <a:ext cx="3454491" cy="2733733"/>
          </a:xfrm>
          <a:prstGeom prst="rect">
            <a:avLst/>
          </a:prstGeom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71445C-830C-6E2A-9785-E68F13EE6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007" y="1882283"/>
            <a:ext cx="2965838" cy="13789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81457B-8C42-0F3F-58D2-91EAEDFDC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007" y="3568260"/>
            <a:ext cx="2721874" cy="12688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801E86-5682-4B9F-CD27-03F0A3FA3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774" y="1338188"/>
            <a:ext cx="2484056" cy="2434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19D37E-C471-7C6C-B56D-188771403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56" y="2195033"/>
            <a:ext cx="3668603" cy="29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71445C-830C-6E2A-9785-E68F13EE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2" y="1722955"/>
            <a:ext cx="2965838" cy="13789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81457B-8C42-0F3F-58D2-91EAEDFD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76" y="3408933"/>
            <a:ext cx="2721874" cy="12688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801E86-5682-4B9F-CD27-03F0A3FA3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774" y="1338188"/>
            <a:ext cx="2484056" cy="2434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35DC3D8-2892-BF6F-933E-095A563B0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511" y="2514379"/>
            <a:ext cx="3409107" cy="15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6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5625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subTitle" idx="1"/>
          </p:nvPr>
        </p:nvSpPr>
        <p:spPr>
          <a:xfrm>
            <a:off x="11924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Wine Dataset</a:t>
            </a:r>
            <a:endParaRPr dirty="0"/>
          </a:p>
        </p:txBody>
      </p:sp>
      <p:cxnSp>
        <p:nvCxnSpPr>
          <p:cNvPr id="484" name="Google Shape;484;p67"/>
          <p:cNvCxnSpPr/>
          <p:nvPr/>
        </p:nvCxnSpPr>
        <p:spPr>
          <a:xfrm rot="10800000">
            <a:off x="1281226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6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486" name="Google Shape;486;p67"/>
          <p:cNvSpPr txBox="1">
            <a:spLocks noGrp="1"/>
          </p:cNvSpPr>
          <p:nvPr>
            <p:ph type="subTitle" idx="2"/>
          </p:nvPr>
        </p:nvSpPr>
        <p:spPr>
          <a:xfrm>
            <a:off x="1192490" y="2822400"/>
            <a:ext cx="20334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Apresentação do </a:t>
            </a:r>
            <a:r>
              <a:rPr lang="en" sz="1100" i="1" dirty="0"/>
              <a:t>dataset</a:t>
            </a:r>
            <a:r>
              <a:rPr lang="en" sz="1100" dirty="0"/>
              <a:t>, </a:t>
            </a:r>
            <a:r>
              <a:rPr lang="en" sz="1100" i="1" dirty="0"/>
              <a:t>features</a:t>
            </a:r>
            <a:r>
              <a:rPr lang="en" sz="1100" dirty="0"/>
              <a:t> e </a:t>
            </a:r>
            <a:r>
              <a:rPr lang="en" sz="1100" i="1" dirty="0"/>
              <a:t>target</a:t>
            </a:r>
            <a:r>
              <a:rPr lang="en" sz="1100" dirty="0"/>
              <a:t>.</a:t>
            </a:r>
            <a:endParaRPr sz="1100" dirty="0"/>
          </a:p>
        </p:txBody>
      </p:sp>
      <p:sp>
        <p:nvSpPr>
          <p:cNvPr id="487" name="Google Shape;487;p67"/>
          <p:cNvSpPr txBox="1">
            <a:spLocks noGrp="1"/>
          </p:cNvSpPr>
          <p:nvPr>
            <p:ph type="title" idx="4"/>
          </p:nvPr>
        </p:nvSpPr>
        <p:spPr>
          <a:xfrm>
            <a:off x="32259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88" name="Google Shape;488;p67"/>
          <p:cNvSpPr txBox="1">
            <a:spLocks noGrp="1"/>
          </p:cNvSpPr>
          <p:nvPr>
            <p:ph type="subTitle" idx="5"/>
          </p:nvPr>
        </p:nvSpPr>
        <p:spPr>
          <a:xfrm>
            <a:off x="38558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Análise Exploratória</a:t>
            </a:r>
            <a:endParaRPr dirty="0"/>
          </a:p>
        </p:txBody>
      </p:sp>
      <p:sp>
        <p:nvSpPr>
          <p:cNvPr id="489" name="Google Shape;489;p67"/>
          <p:cNvSpPr txBox="1">
            <a:spLocks noGrp="1"/>
          </p:cNvSpPr>
          <p:nvPr>
            <p:ph type="subTitle" idx="6"/>
          </p:nvPr>
        </p:nvSpPr>
        <p:spPr>
          <a:xfrm>
            <a:off x="3855890" y="2822400"/>
            <a:ext cx="1865491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Principais características das amostras.</a:t>
            </a:r>
            <a:endParaRPr sz="1100" dirty="0"/>
          </a:p>
        </p:txBody>
      </p:sp>
      <p:sp>
        <p:nvSpPr>
          <p:cNvPr id="490" name="Google Shape;490;p67"/>
          <p:cNvSpPr txBox="1">
            <a:spLocks noGrp="1"/>
          </p:cNvSpPr>
          <p:nvPr>
            <p:ph type="title" idx="7"/>
          </p:nvPr>
        </p:nvSpPr>
        <p:spPr>
          <a:xfrm>
            <a:off x="58893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91" name="Google Shape;491;p67"/>
          <p:cNvSpPr txBox="1">
            <a:spLocks noGrp="1"/>
          </p:cNvSpPr>
          <p:nvPr>
            <p:ph type="subTitle" idx="8"/>
          </p:nvPr>
        </p:nvSpPr>
        <p:spPr>
          <a:xfrm>
            <a:off x="65192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492" name="Google Shape;492;p67"/>
          <p:cNvSpPr txBox="1">
            <a:spLocks noGrp="1"/>
          </p:cNvSpPr>
          <p:nvPr>
            <p:ph type="subTitle" idx="9"/>
          </p:nvPr>
        </p:nvSpPr>
        <p:spPr>
          <a:xfrm>
            <a:off x="6519291" y="2822400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Aplicação, comparação e resultados.</a:t>
            </a:r>
            <a:endParaRPr sz="1100" dirty="0"/>
          </a:p>
        </p:txBody>
      </p:sp>
      <p:cxnSp>
        <p:nvCxnSpPr>
          <p:cNvPr id="493" name="Google Shape;493;p67"/>
          <p:cNvCxnSpPr/>
          <p:nvPr/>
        </p:nvCxnSpPr>
        <p:spPr>
          <a:xfrm rot="10800000">
            <a:off x="3946300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67"/>
          <p:cNvCxnSpPr/>
          <p:nvPr/>
        </p:nvCxnSpPr>
        <p:spPr>
          <a:xfrm rot="10800000">
            <a:off x="6611374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7D823E-8BE9-B118-FCCB-0B52D417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91" y="1037626"/>
            <a:ext cx="2911831" cy="3069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148C56-3D36-647C-6EBB-7EBC48AB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31" y="1790700"/>
            <a:ext cx="3555648" cy="28190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194808-407F-8DFA-5CA9-2E734450F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" y="1773381"/>
            <a:ext cx="3814319" cy="30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6421581" y="1233309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7D823E-8BE9-B118-FCCB-0B52D417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91" y="1037626"/>
            <a:ext cx="2911831" cy="3069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EE8320-289F-5085-0C6E-16FA1C73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4" y="1420092"/>
            <a:ext cx="5538438" cy="30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Boosting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203985" y="1344549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5D443F-2261-F436-A94C-F24E1A39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912" y="1037506"/>
            <a:ext cx="2619048" cy="3904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0F4D42-AFC4-643F-28F9-F0F23681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069" y="2808352"/>
            <a:ext cx="2370630" cy="1547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2C2532-08B2-A847-742F-3F8945290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7" y="2078181"/>
            <a:ext cx="3649780" cy="29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535132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None/>
            </a:pPr>
            <a:r>
              <a:rPr lang="pt-BR" dirty="0"/>
              <a:t>Aplicação dos modelos estatísticos:</a:t>
            </a:r>
          </a:p>
          <a:p>
            <a:pPr marL="0" indent="0" algn="ctr">
              <a:buNone/>
            </a:pPr>
            <a:endParaRPr lang="pt-BR" dirty="0"/>
          </a:p>
          <a:p>
            <a:pPr marL="285750" indent="-285750"/>
            <a:r>
              <a:rPr lang="pt-BR" dirty="0"/>
              <a:t>Regressão Logística</a:t>
            </a:r>
          </a:p>
          <a:p>
            <a:pPr marL="285750" indent="-285750"/>
            <a:r>
              <a:rPr lang="pt-BR" dirty="0"/>
              <a:t>Árvore de decisão</a:t>
            </a:r>
          </a:p>
          <a:p>
            <a:pPr marL="285750" indent="-285750"/>
            <a:r>
              <a:rPr lang="pt-BR" dirty="0" err="1"/>
              <a:t>Boosting</a:t>
            </a:r>
            <a:r>
              <a:rPr lang="en-US" dirty="0"/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Comparação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34179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Comparação quantitativa entre os modelos. 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Resultados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Análise dos resultados obtidos.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O que </a:t>
            </a:r>
            <a:r>
              <a:rPr lang="en-US" dirty="0" err="1"/>
              <a:t>vem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…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FF98E3-9BC5-538D-F9CF-A73420EA59D6}"/>
              </a:ext>
            </a:extLst>
          </p:cNvPr>
          <p:cNvSpPr/>
          <p:nvPr/>
        </p:nvSpPr>
        <p:spPr>
          <a:xfrm>
            <a:off x="3870843" y="1904939"/>
            <a:ext cx="4028539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C9FAA-494F-C880-0815-516020FB5DA5}"/>
              </a:ext>
            </a:extLst>
          </p:cNvPr>
          <p:cNvSpPr/>
          <p:nvPr/>
        </p:nvSpPr>
        <p:spPr>
          <a:xfrm>
            <a:off x="4194149" y="1371451"/>
            <a:ext cx="4123051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4B6A82-3A34-B474-DD8D-582A8026F538}"/>
              </a:ext>
            </a:extLst>
          </p:cNvPr>
          <p:cNvSpPr/>
          <p:nvPr/>
        </p:nvSpPr>
        <p:spPr>
          <a:xfrm>
            <a:off x="4488873" y="2573655"/>
            <a:ext cx="3651626" cy="1068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F16BFF-BD46-2A20-81AF-E094D4BF3C50}"/>
              </a:ext>
            </a:extLst>
          </p:cNvPr>
          <p:cNvSpPr/>
          <p:nvPr/>
        </p:nvSpPr>
        <p:spPr>
          <a:xfrm>
            <a:off x="499351" y="2589610"/>
            <a:ext cx="2276031" cy="143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47181E-2FD0-E602-8E1A-B52894F27223}"/>
              </a:ext>
            </a:extLst>
          </p:cNvPr>
          <p:cNvSpPr/>
          <p:nvPr/>
        </p:nvSpPr>
        <p:spPr>
          <a:xfrm>
            <a:off x="947583" y="1395102"/>
            <a:ext cx="1827800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A6508E-662A-CA22-B6F9-AA18A31D5850}"/>
              </a:ext>
            </a:extLst>
          </p:cNvPr>
          <p:cNvSpPr/>
          <p:nvPr/>
        </p:nvSpPr>
        <p:spPr>
          <a:xfrm>
            <a:off x="960920" y="1951929"/>
            <a:ext cx="2342552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0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Comparação</a:t>
            </a:r>
          </a:p>
        </p:txBody>
      </p:sp>
      <p:graphicFrame>
        <p:nvGraphicFramePr>
          <p:cNvPr id="2" name="Google Shape;6269;p92">
            <a:extLst>
              <a:ext uri="{FF2B5EF4-FFF2-40B4-BE49-F238E27FC236}">
                <a16:creationId xmlns:a16="http://schemas.microsoft.com/office/drawing/2014/main" id="{5B1A5396-0A3C-1968-4374-E2AB92B98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071674"/>
              </p:ext>
            </p:extLst>
          </p:nvPr>
        </p:nvGraphicFramePr>
        <p:xfrm>
          <a:off x="277091" y="1813007"/>
          <a:ext cx="8589817" cy="1352757"/>
        </p:xfrm>
        <a:graphic>
          <a:graphicData uri="http://schemas.openxmlformats.org/drawingml/2006/table">
            <a:tbl>
              <a:tblPr>
                <a:noFill/>
                <a:tableStyleId>{EA73FDCD-383F-43DE-A1A2-59298377628B}</a:tableStyleId>
              </a:tblPr>
              <a:tblGrid>
                <a:gridCol w="1849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9739">
                  <a:extLst>
                    <a:ext uri="{9D8B030D-6E8A-4147-A177-3AD203B41FA5}">
                      <a16:colId xmlns:a16="http://schemas.microsoft.com/office/drawing/2014/main" val="258886482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Precisão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#Features 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Regressão Logística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53%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30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Árvore de Decisão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64%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7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Boosting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72%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36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535132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None/>
            </a:pPr>
            <a:r>
              <a:rPr lang="pt-BR" dirty="0"/>
              <a:t>Aplicação dos modelos estatísticos:</a:t>
            </a:r>
          </a:p>
          <a:p>
            <a:pPr marL="0" indent="0" algn="ctr">
              <a:buNone/>
            </a:pPr>
            <a:endParaRPr lang="pt-BR" dirty="0"/>
          </a:p>
          <a:p>
            <a:pPr marL="285750" indent="-285750"/>
            <a:r>
              <a:rPr lang="pt-BR" dirty="0"/>
              <a:t>Regressão Logística</a:t>
            </a:r>
          </a:p>
          <a:p>
            <a:pPr marL="285750" indent="-285750"/>
            <a:r>
              <a:rPr lang="pt-BR" dirty="0"/>
              <a:t>Árvore de decisão</a:t>
            </a:r>
          </a:p>
          <a:p>
            <a:pPr marL="285750" indent="-285750"/>
            <a:r>
              <a:rPr lang="pt-BR" dirty="0" err="1"/>
              <a:t>Boosting</a:t>
            </a:r>
            <a:r>
              <a:rPr lang="en-US" dirty="0"/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Comparação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34179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Comparação quantitativa entre os modelos. 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Conclusões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Análise dos resultados obtidos.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O que </a:t>
            </a:r>
            <a:r>
              <a:rPr lang="en-US" dirty="0" err="1"/>
              <a:t>vem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…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FF98E3-9BC5-538D-F9CF-A73420EA59D6}"/>
              </a:ext>
            </a:extLst>
          </p:cNvPr>
          <p:cNvSpPr/>
          <p:nvPr/>
        </p:nvSpPr>
        <p:spPr>
          <a:xfrm>
            <a:off x="5794660" y="1904939"/>
            <a:ext cx="2104722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C9FAA-494F-C880-0815-516020FB5DA5}"/>
              </a:ext>
            </a:extLst>
          </p:cNvPr>
          <p:cNvSpPr/>
          <p:nvPr/>
        </p:nvSpPr>
        <p:spPr>
          <a:xfrm>
            <a:off x="5980960" y="1371451"/>
            <a:ext cx="2336240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4B6A82-3A34-B474-DD8D-582A8026F538}"/>
              </a:ext>
            </a:extLst>
          </p:cNvPr>
          <p:cNvSpPr/>
          <p:nvPr/>
        </p:nvSpPr>
        <p:spPr>
          <a:xfrm>
            <a:off x="6162133" y="2573655"/>
            <a:ext cx="1978366" cy="1068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F16BFF-BD46-2A20-81AF-E094D4BF3C50}"/>
              </a:ext>
            </a:extLst>
          </p:cNvPr>
          <p:cNvSpPr/>
          <p:nvPr/>
        </p:nvSpPr>
        <p:spPr>
          <a:xfrm>
            <a:off x="499351" y="2589610"/>
            <a:ext cx="4072649" cy="143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47181E-2FD0-E602-8E1A-B52894F27223}"/>
              </a:ext>
            </a:extLst>
          </p:cNvPr>
          <p:cNvSpPr/>
          <p:nvPr/>
        </p:nvSpPr>
        <p:spPr>
          <a:xfrm>
            <a:off x="947582" y="1395102"/>
            <a:ext cx="3335853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A6508E-662A-CA22-B6F9-AA18A31D5850}"/>
              </a:ext>
            </a:extLst>
          </p:cNvPr>
          <p:cNvSpPr/>
          <p:nvPr/>
        </p:nvSpPr>
        <p:spPr>
          <a:xfrm>
            <a:off x="960919" y="1951929"/>
            <a:ext cx="4275923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8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Conclusões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203985" y="1344549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960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535132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None/>
            </a:pPr>
            <a:r>
              <a:rPr lang="pt-BR" dirty="0"/>
              <a:t>Aplicação dos modelos estatísticos:</a:t>
            </a:r>
          </a:p>
          <a:p>
            <a:pPr marL="0" indent="0" algn="ctr">
              <a:buNone/>
            </a:pPr>
            <a:endParaRPr lang="pt-BR" dirty="0"/>
          </a:p>
          <a:p>
            <a:pPr marL="285750" indent="-285750"/>
            <a:r>
              <a:rPr lang="pt-BR" dirty="0"/>
              <a:t>Regressão Logística</a:t>
            </a:r>
          </a:p>
          <a:p>
            <a:pPr marL="285750" indent="-285750"/>
            <a:r>
              <a:rPr lang="pt-BR" dirty="0"/>
              <a:t>Árvore de decisão</a:t>
            </a:r>
          </a:p>
          <a:p>
            <a:pPr marL="285750" indent="-285750"/>
            <a:r>
              <a:rPr lang="pt-BR" dirty="0" err="1"/>
              <a:t>Boosting</a:t>
            </a:r>
            <a:r>
              <a:rPr lang="en-US" dirty="0"/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Comparação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34179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Comparação quantitativa entre os modelos. 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Resultados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Análise dos resultados obtidos.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O que </a:t>
            </a:r>
            <a:r>
              <a:rPr lang="en-US" dirty="0" err="1"/>
              <a:t>vem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…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F16BFF-BD46-2A20-81AF-E094D4BF3C50}"/>
              </a:ext>
            </a:extLst>
          </p:cNvPr>
          <p:cNvSpPr/>
          <p:nvPr/>
        </p:nvSpPr>
        <p:spPr>
          <a:xfrm>
            <a:off x="520018" y="2586815"/>
            <a:ext cx="5570944" cy="143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47181E-2FD0-E602-8E1A-B52894F27223}"/>
              </a:ext>
            </a:extLst>
          </p:cNvPr>
          <p:cNvSpPr/>
          <p:nvPr/>
        </p:nvSpPr>
        <p:spPr>
          <a:xfrm>
            <a:off x="947582" y="1395102"/>
            <a:ext cx="5637133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A6508E-662A-CA22-B6F9-AA18A31D5850}"/>
              </a:ext>
            </a:extLst>
          </p:cNvPr>
          <p:cNvSpPr/>
          <p:nvPr/>
        </p:nvSpPr>
        <p:spPr>
          <a:xfrm>
            <a:off x="960919" y="1951929"/>
            <a:ext cx="6216731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1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1268" y="159762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Next Steps</a:t>
            </a:r>
          </a:p>
        </p:txBody>
      </p:sp>
      <p:sp>
        <p:nvSpPr>
          <p:cNvPr id="31" name="Google Shape;11782;p114">
            <a:extLst>
              <a:ext uri="{FF2B5EF4-FFF2-40B4-BE49-F238E27FC236}">
                <a16:creationId xmlns:a16="http://schemas.microsoft.com/office/drawing/2014/main" id="{8A7CF53F-396E-0982-71F0-8D4A2181C40B}"/>
              </a:ext>
            </a:extLst>
          </p:cNvPr>
          <p:cNvSpPr txBox="1">
            <a:spLocks/>
          </p:cNvSpPr>
          <p:nvPr/>
        </p:nvSpPr>
        <p:spPr>
          <a:xfrm>
            <a:off x="2175165" y="2741728"/>
            <a:ext cx="1548226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A32E61"/>
              </a:buClr>
              <a:buSzPts val="18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Monitoramento</a:t>
            </a:r>
          </a:p>
        </p:txBody>
      </p:sp>
      <p:sp>
        <p:nvSpPr>
          <p:cNvPr id="32" name="Google Shape;11783;p114">
            <a:extLst>
              <a:ext uri="{FF2B5EF4-FFF2-40B4-BE49-F238E27FC236}">
                <a16:creationId xmlns:a16="http://schemas.microsoft.com/office/drawing/2014/main" id="{0A52098F-BC63-5A48-6DE9-3F639F8935B4}"/>
              </a:ext>
            </a:extLst>
          </p:cNvPr>
          <p:cNvSpPr txBox="1">
            <a:spLocks/>
          </p:cNvSpPr>
          <p:nvPr/>
        </p:nvSpPr>
        <p:spPr>
          <a:xfrm>
            <a:off x="3927546" y="375387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595959"/>
              </a:buClr>
              <a:buSzPts val="1400"/>
            </a:pPr>
            <a:r>
              <a:rPr lang="pt-BR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Possível recalibragem com o passar do tempo</a:t>
            </a:r>
            <a:endParaRPr lang="en-US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11787;p114">
            <a:extLst>
              <a:ext uri="{FF2B5EF4-FFF2-40B4-BE49-F238E27FC236}">
                <a16:creationId xmlns:a16="http://schemas.microsoft.com/office/drawing/2014/main" id="{E1316243-AC1D-C68F-D614-D17E9ECE3C8C}"/>
              </a:ext>
            </a:extLst>
          </p:cNvPr>
          <p:cNvSpPr txBox="1">
            <a:spLocks/>
          </p:cNvSpPr>
          <p:nvPr/>
        </p:nvSpPr>
        <p:spPr>
          <a:xfrm>
            <a:off x="3927546" y="1098686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buClr>
                <a:srgbClr val="595959"/>
              </a:buClr>
              <a:buSzPts val="1400"/>
              <a:buNone/>
            </a:pPr>
            <a:r>
              <a:rPr lang="en-US" sz="1400" dirty="0" err="1">
                <a:solidFill>
                  <a:srgbClr val="595959"/>
                </a:solidFill>
              </a:rPr>
              <a:t>Implantação</a:t>
            </a:r>
            <a:endParaRPr lang="en-US" sz="1400" dirty="0">
              <a:solidFill>
                <a:srgbClr val="595959"/>
              </a:solidFill>
            </a:endParaRPr>
          </a:p>
        </p:txBody>
      </p:sp>
      <p:sp>
        <p:nvSpPr>
          <p:cNvPr id="35" name="Google Shape;11788;p114">
            <a:extLst>
              <a:ext uri="{FF2B5EF4-FFF2-40B4-BE49-F238E27FC236}">
                <a16:creationId xmlns:a16="http://schemas.microsoft.com/office/drawing/2014/main" id="{701447D9-2879-C3E4-33C4-E6CC1A1BA99B}"/>
              </a:ext>
            </a:extLst>
          </p:cNvPr>
          <p:cNvSpPr txBox="1">
            <a:spLocks/>
          </p:cNvSpPr>
          <p:nvPr/>
        </p:nvSpPr>
        <p:spPr>
          <a:xfrm>
            <a:off x="2376055" y="1269536"/>
            <a:ext cx="1347336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A32E61"/>
              </a:buClr>
              <a:buSzPts val="18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Implantação</a:t>
            </a:r>
          </a:p>
        </p:txBody>
      </p:sp>
      <p:sp>
        <p:nvSpPr>
          <p:cNvPr id="36" name="Google Shape;11789;p114">
            <a:extLst>
              <a:ext uri="{FF2B5EF4-FFF2-40B4-BE49-F238E27FC236}">
                <a16:creationId xmlns:a16="http://schemas.microsoft.com/office/drawing/2014/main" id="{25C338A8-4D6E-E7F8-8B8F-0A7FDCEFA8F6}"/>
              </a:ext>
            </a:extLst>
          </p:cNvPr>
          <p:cNvSpPr txBox="1">
            <a:spLocks/>
          </p:cNvSpPr>
          <p:nvPr/>
        </p:nvSpPr>
        <p:spPr>
          <a:xfrm>
            <a:off x="3927546" y="242627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595959"/>
              </a:buClr>
              <a:buSzPts val="1400"/>
            </a:pPr>
            <a:r>
              <a:rPr lang="en-US" dirty="0" err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Monitoramento</a:t>
            </a:r>
            <a:r>
              <a:rPr lang="en-US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dirty="0" err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métricas</a:t>
            </a:r>
            <a:endParaRPr lang="en-US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11790;p114">
            <a:extLst>
              <a:ext uri="{FF2B5EF4-FFF2-40B4-BE49-F238E27FC236}">
                <a16:creationId xmlns:a16="http://schemas.microsoft.com/office/drawing/2014/main" id="{15B4AA3E-C09B-AB0D-991A-9E3BADCCC6EF}"/>
              </a:ext>
            </a:extLst>
          </p:cNvPr>
          <p:cNvSpPr txBox="1">
            <a:spLocks/>
          </p:cNvSpPr>
          <p:nvPr/>
        </p:nvSpPr>
        <p:spPr>
          <a:xfrm>
            <a:off x="2275368" y="4069320"/>
            <a:ext cx="1448023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A32E61"/>
              </a:buClr>
              <a:buSzPts val="18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Recalibragem</a:t>
            </a:r>
          </a:p>
        </p:txBody>
      </p:sp>
      <p:cxnSp>
        <p:nvCxnSpPr>
          <p:cNvPr id="38" name="Google Shape;11796;p114">
            <a:extLst>
              <a:ext uri="{FF2B5EF4-FFF2-40B4-BE49-F238E27FC236}">
                <a16:creationId xmlns:a16="http://schemas.microsoft.com/office/drawing/2014/main" id="{C07DA103-0415-76F0-72EF-68042950F258}"/>
              </a:ext>
            </a:extLst>
          </p:cNvPr>
          <p:cNvCxnSpPr>
            <a:cxnSpLocks/>
          </p:cNvCxnSpPr>
          <p:nvPr/>
        </p:nvCxnSpPr>
        <p:spPr>
          <a:xfrm>
            <a:off x="3820184" y="1269536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1797;p114">
            <a:extLst>
              <a:ext uri="{FF2B5EF4-FFF2-40B4-BE49-F238E27FC236}">
                <a16:creationId xmlns:a16="http://schemas.microsoft.com/office/drawing/2014/main" id="{F3413C40-9D5D-63D6-D289-655E83D8ACCC}"/>
              </a:ext>
            </a:extLst>
          </p:cNvPr>
          <p:cNvCxnSpPr>
            <a:cxnSpLocks/>
          </p:cNvCxnSpPr>
          <p:nvPr/>
        </p:nvCxnSpPr>
        <p:spPr>
          <a:xfrm>
            <a:off x="3820184" y="259712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1798;p114">
            <a:extLst>
              <a:ext uri="{FF2B5EF4-FFF2-40B4-BE49-F238E27FC236}">
                <a16:creationId xmlns:a16="http://schemas.microsoft.com/office/drawing/2014/main" id="{ABF5D862-C671-DF2E-BC46-1EB3861B05FC}"/>
              </a:ext>
            </a:extLst>
          </p:cNvPr>
          <p:cNvCxnSpPr>
            <a:cxnSpLocks/>
          </p:cNvCxnSpPr>
          <p:nvPr/>
        </p:nvCxnSpPr>
        <p:spPr>
          <a:xfrm>
            <a:off x="3820184" y="392472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25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3" name="Retângulo 16632">
            <a:extLst>
              <a:ext uri="{FF2B5EF4-FFF2-40B4-BE49-F238E27FC236}">
                <a16:creationId xmlns:a16="http://schemas.microsoft.com/office/drawing/2014/main" id="{73B0373C-9070-C9F5-25C3-5A15DE9466EE}"/>
              </a:ext>
            </a:extLst>
          </p:cNvPr>
          <p:cNvSpPr/>
          <p:nvPr/>
        </p:nvSpPr>
        <p:spPr>
          <a:xfrm>
            <a:off x="643692" y="3706382"/>
            <a:ext cx="3733166" cy="652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34" name="Google Shape;13589;p123">
            <a:extLst>
              <a:ext uri="{FF2B5EF4-FFF2-40B4-BE49-F238E27FC236}">
                <a16:creationId xmlns:a16="http://schemas.microsoft.com/office/drawing/2014/main" id="{E89DEB84-7A7D-C9C8-0521-973E651A788B}"/>
              </a:ext>
            </a:extLst>
          </p:cNvPr>
          <p:cNvSpPr txBox="1">
            <a:spLocks/>
          </p:cNvSpPr>
          <p:nvPr/>
        </p:nvSpPr>
        <p:spPr>
          <a:xfrm>
            <a:off x="1304093" y="3351673"/>
            <a:ext cx="2412364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pt-BR" b="1" dirty="0"/>
              <a:t>jprdoliveira@gmail.com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+55  19 99516 7788</a:t>
            </a:r>
          </a:p>
        </p:txBody>
      </p:sp>
      <p:sp>
        <p:nvSpPr>
          <p:cNvPr id="13589" name="Google Shape;13589;p123"/>
          <p:cNvSpPr txBox="1">
            <a:spLocks noGrp="1"/>
          </p:cNvSpPr>
          <p:nvPr>
            <p:ph type="subTitle" idx="1"/>
          </p:nvPr>
        </p:nvSpPr>
        <p:spPr>
          <a:xfrm>
            <a:off x="1288726" y="1673511"/>
            <a:ext cx="3757914" cy="997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</a:rPr>
              <a:t>evandrocf4@gmail.com 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</a:t>
            </a:r>
            <a:r>
              <a:rPr lang="en" dirty="0"/>
              <a:t>55</a:t>
            </a:r>
            <a:r>
              <a:rPr lang="en" dirty="0">
                <a:solidFill>
                  <a:schemeClr val="dk2"/>
                </a:solidFill>
              </a:rPr>
              <a:t>  19 97114 5708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hlinkClick r:id="rId3"/>
              </a:rPr>
              <a:t>https://naskgo.com.br</a:t>
            </a:r>
            <a:endParaRPr dirty="0"/>
          </a:p>
        </p:txBody>
      </p:sp>
      <p:sp>
        <p:nvSpPr>
          <p:cNvPr id="13590" name="Google Shape;13590;p123"/>
          <p:cNvSpPr/>
          <p:nvPr/>
        </p:nvSpPr>
        <p:spPr>
          <a:xfrm>
            <a:off x="5789750" y="365750"/>
            <a:ext cx="1838600" cy="4003479"/>
          </a:xfrm>
          <a:custGeom>
            <a:avLst/>
            <a:gdLst/>
            <a:ahLst/>
            <a:cxnLst/>
            <a:rect l="l" t="t" r="r" b="b"/>
            <a:pathLst>
              <a:path w="73544" h="208406" extrusionOk="0">
                <a:moveTo>
                  <a:pt x="10728" y="14880"/>
                </a:moveTo>
                <a:cubicBezTo>
                  <a:pt x="9334" y="14880"/>
                  <a:pt x="7948" y="15075"/>
                  <a:pt x="6582" y="15465"/>
                </a:cubicBezTo>
                <a:cubicBezTo>
                  <a:pt x="4974" y="15953"/>
                  <a:pt x="3413" y="16684"/>
                  <a:pt x="2048" y="17611"/>
                </a:cubicBezTo>
                <a:cubicBezTo>
                  <a:pt x="1414" y="18001"/>
                  <a:pt x="878" y="18537"/>
                  <a:pt x="439" y="19122"/>
                </a:cubicBezTo>
                <a:cubicBezTo>
                  <a:pt x="49" y="19610"/>
                  <a:pt x="0" y="20292"/>
                  <a:pt x="293" y="20828"/>
                </a:cubicBezTo>
                <a:cubicBezTo>
                  <a:pt x="521" y="21377"/>
                  <a:pt x="1092" y="21711"/>
                  <a:pt x="1644" y="21711"/>
                </a:cubicBezTo>
                <a:cubicBezTo>
                  <a:pt x="1681" y="21711"/>
                  <a:pt x="1719" y="21709"/>
                  <a:pt x="1756" y="21706"/>
                </a:cubicBezTo>
                <a:cubicBezTo>
                  <a:pt x="3023" y="21657"/>
                  <a:pt x="4242" y="21267"/>
                  <a:pt x="5266" y="20585"/>
                </a:cubicBezTo>
                <a:cubicBezTo>
                  <a:pt x="6826" y="19707"/>
                  <a:pt x="8484" y="18976"/>
                  <a:pt x="10190" y="18439"/>
                </a:cubicBezTo>
                <a:cubicBezTo>
                  <a:pt x="11383" y="18103"/>
                  <a:pt x="12539" y="17940"/>
                  <a:pt x="13660" y="17940"/>
                </a:cubicBezTo>
                <a:cubicBezTo>
                  <a:pt x="16435" y="17940"/>
                  <a:pt x="18994" y="18939"/>
                  <a:pt x="21355" y="20780"/>
                </a:cubicBezTo>
                <a:cubicBezTo>
                  <a:pt x="23013" y="22194"/>
                  <a:pt x="24476" y="23754"/>
                  <a:pt x="25694" y="25509"/>
                </a:cubicBezTo>
                <a:cubicBezTo>
                  <a:pt x="25743" y="25558"/>
                  <a:pt x="25841" y="25655"/>
                  <a:pt x="25889" y="25704"/>
                </a:cubicBezTo>
                <a:cubicBezTo>
                  <a:pt x="25694" y="25070"/>
                  <a:pt x="25451" y="24485"/>
                  <a:pt x="25061" y="23949"/>
                </a:cubicBezTo>
                <a:cubicBezTo>
                  <a:pt x="23744" y="21657"/>
                  <a:pt x="22038" y="19658"/>
                  <a:pt x="20039" y="18001"/>
                </a:cubicBezTo>
                <a:cubicBezTo>
                  <a:pt x="17991" y="16294"/>
                  <a:pt x="15456" y="15222"/>
                  <a:pt x="12823" y="15027"/>
                </a:cubicBezTo>
                <a:cubicBezTo>
                  <a:pt x="12124" y="14929"/>
                  <a:pt x="11425" y="14880"/>
                  <a:pt x="10728" y="14880"/>
                </a:cubicBezTo>
                <a:close/>
                <a:moveTo>
                  <a:pt x="69074" y="29106"/>
                </a:moveTo>
                <a:cubicBezTo>
                  <a:pt x="66234" y="29106"/>
                  <a:pt x="61166" y="32861"/>
                  <a:pt x="60457" y="35699"/>
                </a:cubicBezTo>
                <a:cubicBezTo>
                  <a:pt x="63041" y="33164"/>
                  <a:pt x="66210" y="32432"/>
                  <a:pt x="69525" y="31993"/>
                </a:cubicBezTo>
                <a:cubicBezTo>
                  <a:pt x="70354" y="31896"/>
                  <a:pt x="71524" y="31652"/>
                  <a:pt x="71427" y="30433"/>
                </a:cubicBezTo>
                <a:cubicBezTo>
                  <a:pt x="71280" y="29214"/>
                  <a:pt x="70208" y="29166"/>
                  <a:pt x="69330" y="29117"/>
                </a:cubicBezTo>
                <a:cubicBezTo>
                  <a:pt x="69247" y="29110"/>
                  <a:pt x="69161" y="29106"/>
                  <a:pt x="69074" y="29106"/>
                </a:cubicBezTo>
                <a:close/>
                <a:moveTo>
                  <a:pt x="54284" y="0"/>
                </a:moveTo>
                <a:cubicBezTo>
                  <a:pt x="54077" y="0"/>
                  <a:pt x="53870" y="51"/>
                  <a:pt x="53680" y="156"/>
                </a:cubicBezTo>
                <a:cubicBezTo>
                  <a:pt x="52607" y="644"/>
                  <a:pt x="51681" y="1375"/>
                  <a:pt x="51047" y="2350"/>
                </a:cubicBezTo>
                <a:cubicBezTo>
                  <a:pt x="47586" y="6543"/>
                  <a:pt x="45099" y="11516"/>
                  <a:pt x="43880" y="16831"/>
                </a:cubicBezTo>
                <a:cubicBezTo>
                  <a:pt x="43441" y="18830"/>
                  <a:pt x="43149" y="20828"/>
                  <a:pt x="43051" y="22827"/>
                </a:cubicBezTo>
                <a:cubicBezTo>
                  <a:pt x="42759" y="27410"/>
                  <a:pt x="43246" y="31993"/>
                  <a:pt x="44563" y="36430"/>
                </a:cubicBezTo>
                <a:cubicBezTo>
                  <a:pt x="44611" y="36674"/>
                  <a:pt x="44709" y="36918"/>
                  <a:pt x="44904" y="37064"/>
                </a:cubicBezTo>
                <a:cubicBezTo>
                  <a:pt x="44806" y="36528"/>
                  <a:pt x="44709" y="35991"/>
                  <a:pt x="44563" y="35455"/>
                </a:cubicBezTo>
                <a:cubicBezTo>
                  <a:pt x="43783" y="32188"/>
                  <a:pt x="43441" y="28824"/>
                  <a:pt x="43588" y="25509"/>
                </a:cubicBezTo>
                <a:cubicBezTo>
                  <a:pt x="43783" y="20828"/>
                  <a:pt x="45099" y="16245"/>
                  <a:pt x="47488" y="12199"/>
                </a:cubicBezTo>
                <a:cubicBezTo>
                  <a:pt x="48902" y="9761"/>
                  <a:pt x="50657" y="7518"/>
                  <a:pt x="52656" y="5519"/>
                </a:cubicBezTo>
                <a:cubicBezTo>
                  <a:pt x="53534" y="4739"/>
                  <a:pt x="54314" y="3813"/>
                  <a:pt x="54948" y="2887"/>
                </a:cubicBezTo>
                <a:cubicBezTo>
                  <a:pt x="55191" y="2497"/>
                  <a:pt x="55338" y="2155"/>
                  <a:pt x="55484" y="1765"/>
                </a:cubicBezTo>
                <a:cubicBezTo>
                  <a:pt x="55679" y="1229"/>
                  <a:pt x="55533" y="595"/>
                  <a:pt x="55045" y="254"/>
                </a:cubicBezTo>
                <a:cubicBezTo>
                  <a:pt x="54824" y="88"/>
                  <a:pt x="54555" y="0"/>
                  <a:pt x="54284" y="0"/>
                </a:cubicBezTo>
                <a:close/>
                <a:moveTo>
                  <a:pt x="48521" y="28736"/>
                </a:moveTo>
                <a:cubicBezTo>
                  <a:pt x="48101" y="28736"/>
                  <a:pt x="47627" y="29060"/>
                  <a:pt x="47195" y="29799"/>
                </a:cubicBezTo>
                <a:cubicBezTo>
                  <a:pt x="46269" y="31408"/>
                  <a:pt x="46415" y="33359"/>
                  <a:pt x="46757" y="35114"/>
                </a:cubicBezTo>
                <a:cubicBezTo>
                  <a:pt x="46850" y="35580"/>
                  <a:pt x="47254" y="38448"/>
                  <a:pt x="47886" y="38448"/>
                </a:cubicBezTo>
                <a:cubicBezTo>
                  <a:pt x="47915" y="38448"/>
                  <a:pt x="47945" y="38442"/>
                  <a:pt x="47976" y="38429"/>
                </a:cubicBezTo>
                <a:cubicBezTo>
                  <a:pt x="48512" y="38185"/>
                  <a:pt x="49048" y="35845"/>
                  <a:pt x="49194" y="35016"/>
                </a:cubicBezTo>
                <a:cubicBezTo>
                  <a:pt x="49243" y="34821"/>
                  <a:pt x="49292" y="34480"/>
                  <a:pt x="49389" y="34041"/>
                </a:cubicBezTo>
                <a:cubicBezTo>
                  <a:pt x="49633" y="32822"/>
                  <a:pt x="49779" y="31603"/>
                  <a:pt x="49682" y="30336"/>
                </a:cubicBezTo>
                <a:cubicBezTo>
                  <a:pt x="49569" y="29348"/>
                  <a:pt x="49097" y="28736"/>
                  <a:pt x="48521" y="28736"/>
                </a:cubicBezTo>
                <a:close/>
                <a:moveTo>
                  <a:pt x="57239" y="57151"/>
                </a:moveTo>
                <a:lnTo>
                  <a:pt x="57239" y="57151"/>
                </a:lnTo>
                <a:cubicBezTo>
                  <a:pt x="58080" y="58966"/>
                  <a:pt x="58892" y="60802"/>
                  <a:pt x="59668" y="62656"/>
                </a:cubicBezTo>
                <a:lnTo>
                  <a:pt x="59668" y="62656"/>
                </a:lnTo>
                <a:lnTo>
                  <a:pt x="58642" y="61275"/>
                </a:lnTo>
                <a:lnTo>
                  <a:pt x="58642" y="61275"/>
                </a:lnTo>
                <a:cubicBezTo>
                  <a:pt x="58177" y="59901"/>
                  <a:pt x="57708" y="58527"/>
                  <a:pt x="57239" y="57151"/>
                </a:cubicBezTo>
                <a:close/>
                <a:moveTo>
                  <a:pt x="61121" y="64612"/>
                </a:moveTo>
                <a:cubicBezTo>
                  <a:pt x="61292" y="64836"/>
                  <a:pt x="61461" y="65063"/>
                  <a:pt x="61627" y="65293"/>
                </a:cubicBezTo>
                <a:lnTo>
                  <a:pt x="61121" y="64612"/>
                </a:lnTo>
                <a:close/>
                <a:moveTo>
                  <a:pt x="61444" y="13313"/>
                </a:moveTo>
                <a:cubicBezTo>
                  <a:pt x="60730" y="13313"/>
                  <a:pt x="60031" y="13460"/>
                  <a:pt x="59531" y="13710"/>
                </a:cubicBezTo>
                <a:cubicBezTo>
                  <a:pt x="57873" y="14539"/>
                  <a:pt x="56751" y="16294"/>
                  <a:pt x="55923" y="17903"/>
                </a:cubicBezTo>
                <a:cubicBezTo>
                  <a:pt x="54167" y="21267"/>
                  <a:pt x="53144" y="25070"/>
                  <a:pt x="52364" y="28776"/>
                </a:cubicBezTo>
                <a:cubicBezTo>
                  <a:pt x="51145" y="34382"/>
                  <a:pt x="51047" y="40233"/>
                  <a:pt x="52022" y="45889"/>
                </a:cubicBezTo>
                <a:cubicBezTo>
                  <a:pt x="52315" y="47449"/>
                  <a:pt x="52900" y="48960"/>
                  <a:pt x="53046" y="50520"/>
                </a:cubicBezTo>
                <a:cubicBezTo>
                  <a:pt x="53145" y="51638"/>
                  <a:pt x="52903" y="52402"/>
                  <a:pt x="52357" y="52817"/>
                </a:cubicBezTo>
                <a:lnTo>
                  <a:pt x="52357" y="52817"/>
                </a:lnTo>
                <a:lnTo>
                  <a:pt x="47390" y="46132"/>
                </a:lnTo>
                <a:cubicBezTo>
                  <a:pt x="46659" y="45401"/>
                  <a:pt x="45928" y="44621"/>
                  <a:pt x="45245" y="43792"/>
                </a:cubicBezTo>
                <a:cubicBezTo>
                  <a:pt x="42174" y="40379"/>
                  <a:pt x="39736" y="36479"/>
                  <a:pt x="38029" y="32237"/>
                </a:cubicBezTo>
                <a:cubicBezTo>
                  <a:pt x="37298" y="30482"/>
                  <a:pt x="36859" y="28581"/>
                  <a:pt x="36811" y="26679"/>
                </a:cubicBezTo>
                <a:cubicBezTo>
                  <a:pt x="36908" y="25119"/>
                  <a:pt x="37152" y="23608"/>
                  <a:pt x="37542" y="22145"/>
                </a:cubicBezTo>
                <a:cubicBezTo>
                  <a:pt x="37883" y="21170"/>
                  <a:pt x="38078" y="20146"/>
                  <a:pt x="38078" y="19171"/>
                </a:cubicBezTo>
                <a:cubicBezTo>
                  <a:pt x="37971" y="17882"/>
                  <a:pt x="37127" y="17092"/>
                  <a:pt x="36107" y="17092"/>
                </a:cubicBezTo>
                <a:cubicBezTo>
                  <a:pt x="35738" y="17092"/>
                  <a:pt x="35346" y="17196"/>
                  <a:pt x="34958" y="17416"/>
                </a:cubicBezTo>
                <a:cubicBezTo>
                  <a:pt x="33300" y="18342"/>
                  <a:pt x="32228" y="20048"/>
                  <a:pt x="32130" y="21901"/>
                </a:cubicBezTo>
                <a:cubicBezTo>
                  <a:pt x="31740" y="25753"/>
                  <a:pt x="33105" y="29068"/>
                  <a:pt x="35104" y="32188"/>
                </a:cubicBezTo>
                <a:cubicBezTo>
                  <a:pt x="36713" y="34675"/>
                  <a:pt x="38468" y="37015"/>
                  <a:pt x="40175" y="39404"/>
                </a:cubicBezTo>
                <a:cubicBezTo>
                  <a:pt x="40467" y="39746"/>
                  <a:pt x="40711" y="40136"/>
                  <a:pt x="40857" y="40574"/>
                </a:cubicBezTo>
                <a:cubicBezTo>
                  <a:pt x="40979" y="41101"/>
                  <a:pt x="40798" y="41391"/>
                  <a:pt x="40370" y="41391"/>
                </a:cubicBezTo>
                <a:cubicBezTo>
                  <a:pt x="40283" y="41391"/>
                  <a:pt x="40185" y="41379"/>
                  <a:pt x="40077" y="41354"/>
                </a:cubicBezTo>
                <a:cubicBezTo>
                  <a:pt x="39346" y="41111"/>
                  <a:pt x="38615" y="40721"/>
                  <a:pt x="38029" y="40184"/>
                </a:cubicBezTo>
                <a:cubicBezTo>
                  <a:pt x="36518" y="38917"/>
                  <a:pt x="35055" y="37600"/>
                  <a:pt x="33593" y="36284"/>
                </a:cubicBezTo>
                <a:cubicBezTo>
                  <a:pt x="32276" y="35016"/>
                  <a:pt x="30667" y="34041"/>
                  <a:pt x="28961" y="33456"/>
                </a:cubicBezTo>
                <a:cubicBezTo>
                  <a:pt x="28702" y="33341"/>
                  <a:pt x="28435" y="33285"/>
                  <a:pt x="28174" y="33285"/>
                </a:cubicBezTo>
                <a:cubicBezTo>
                  <a:pt x="27551" y="33285"/>
                  <a:pt x="26965" y="33603"/>
                  <a:pt x="26621" y="34187"/>
                </a:cubicBezTo>
                <a:cubicBezTo>
                  <a:pt x="26084" y="34870"/>
                  <a:pt x="25792" y="35748"/>
                  <a:pt x="25743" y="36625"/>
                </a:cubicBezTo>
                <a:cubicBezTo>
                  <a:pt x="25646" y="37942"/>
                  <a:pt x="26426" y="38819"/>
                  <a:pt x="27401" y="39502"/>
                </a:cubicBezTo>
                <a:cubicBezTo>
                  <a:pt x="28278" y="40087"/>
                  <a:pt x="29254" y="40477"/>
                  <a:pt x="30229" y="40721"/>
                </a:cubicBezTo>
                <a:cubicBezTo>
                  <a:pt x="32959" y="41403"/>
                  <a:pt x="35738" y="42086"/>
                  <a:pt x="38420" y="42768"/>
                </a:cubicBezTo>
                <a:cubicBezTo>
                  <a:pt x="40126" y="43110"/>
                  <a:pt x="41686" y="43841"/>
                  <a:pt x="43051" y="44865"/>
                </a:cubicBezTo>
                <a:cubicBezTo>
                  <a:pt x="44130" y="45712"/>
                  <a:pt x="44235" y="46834"/>
                  <a:pt x="43462" y="47580"/>
                </a:cubicBezTo>
                <a:lnTo>
                  <a:pt x="43462" y="47580"/>
                </a:lnTo>
                <a:cubicBezTo>
                  <a:pt x="42003" y="45998"/>
                  <a:pt x="40413" y="44546"/>
                  <a:pt x="38517" y="43402"/>
                </a:cubicBezTo>
                <a:cubicBezTo>
                  <a:pt x="37591" y="42817"/>
                  <a:pt x="36567" y="42427"/>
                  <a:pt x="35543" y="42232"/>
                </a:cubicBezTo>
                <a:cubicBezTo>
                  <a:pt x="35429" y="42204"/>
                  <a:pt x="35313" y="42190"/>
                  <a:pt x="35198" y="42190"/>
                </a:cubicBezTo>
                <a:cubicBezTo>
                  <a:pt x="34722" y="42190"/>
                  <a:pt x="34258" y="42424"/>
                  <a:pt x="33983" y="42817"/>
                </a:cubicBezTo>
                <a:cubicBezTo>
                  <a:pt x="33739" y="43402"/>
                  <a:pt x="33934" y="44036"/>
                  <a:pt x="34422" y="44377"/>
                </a:cubicBezTo>
                <a:cubicBezTo>
                  <a:pt x="35445" y="45206"/>
                  <a:pt x="36518" y="45986"/>
                  <a:pt x="37591" y="46718"/>
                </a:cubicBezTo>
                <a:cubicBezTo>
                  <a:pt x="38418" y="47247"/>
                  <a:pt x="39245" y="47771"/>
                  <a:pt x="40062" y="48331"/>
                </a:cubicBezTo>
                <a:lnTo>
                  <a:pt x="40062" y="48331"/>
                </a:lnTo>
                <a:cubicBezTo>
                  <a:pt x="39047" y="48255"/>
                  <a:pt x="38038" y="48085"/>
                  <a:pt x="37054" y="47839"/>
                </a:cubicBezTo>
                <a:cubicBezTo>
                  <a:pt x="35803" y="47593"/>
                  <a:pt x="34541" y="47470"/>
                  <a:pt x="33284" y="47470"/>
                </a:cubicBezTo>
                <a:cubicBezTo>
                  <a:pt x="31797" y="47470"/>
                  <a:pt x="30316" y="47642"/>
                  <a:pt x="28864" y="47985"/>
                </a:cubicBezTo>
                <a:cubicBezTo>
                  <a:pt x="28376" y="48083"/>
                  <a:pt x="27937" y="48229"/>
                  <a:pt x="27547" y="48521"/>
                </a:cubicBezTo>
                <a:cubicBezTo>
                  <a:pt x="27157" y="48716"/>
                  <a:pt x="27108" y="49302"/>
                  <a:pt x="27547" y="49545"/>
                </a:cubicBezTo>
                <a:cubicBezTo>
                  <a:pt x="27779" y="49777"/>
                  <a:pt x="28132" y="49917"/>
                  <a:pt x="28487" y="49917"/>
                </a:cubicBezTo>
                <a:cubicBezTo>
                  <a:pt x="28581" y="49917"/>
                  <a:pt x="28674" y="49907"/>
                  <a:pt x="28766" y="49887"/>
                </a:cubicBezTo>
                <a:cubicBezTo>
                  <a:pt x="29400" y="49740"/>
                  <a:pt x="30082" y="49594"/>
                  <a:pt x="30765" y="49399"/>
                </a:cubicBezTo>
                <a:cubicBezTo>
                  <a:pt x="31990" y="49110"/>
                  <a:pt x="33246" y="48962"/>
                  <a:pt x="34504" y="48962"/>
                </a:cubicBezTo>
                <a:cubicBezTo>
                  <a:pt x="36000" y="48962"/>
                  <a:pt x="37499" y="49170"/>
                  <a:pt x="38956" y="49594"/>
                </a:cubicBezTo>
                <a:cubicBezTo>
                  <a:pt x="40566" y="50014"/>
                  <a:pt x="42143" y="50568"/>
                  <a:pt x="43659" y="51251"/>
                </a:cubicBezTo>
                <a:lnTo>
                  <a:pt x="43659" y="51251"/>
                </a:lnTo>
                <a:cubicBezTo>
                  <a:pt x="43998" y="51588"/>
                  <a:pt x="44332" y="51945"/>
                  <a:pt x="44660" y="52324"/>
                </a:cubicBezTo>
                <a:cubicBezTo>
                  <a:pt x="43588" y="52305"/>
                  <a:pt x="42533" y="52287"/>
                  <a:pt x="41493" y="52287"/>
                </a:cubicBezTo>
                <a:cubicBezTo>
                  <a:pt x="37337" y="52287"/>
                  <a:pt x="33437" y="52568"/>
                  <a:pt x="29692" y="54128"/>
                </a:cubicBezTo>
                <a:cubicBezTo>
                  <a:pt x="33788" y="53446"/>
                  <a:pt x="37932" y="53690"/>
                  <a:pt x="42076" y="53397"/>
                </a:cubicBezTo>
                <a:cubicBezTo>
                  <a:pt x="42290" y="53385"/>
                  <a:pt x="42498" y="53379"/>
                  <a:pt x="42702" y="53379"/>
                </a:cubicBezTo>
                <a:cubicBezTo>
                  <a:pt x="45756" y="53379"/>
                  <a:pt x="47738" y="54747"/>
                  <a:pt x="49292" y="57444"/>
                </a:cubicBezTo>
                <a:cubicBezTo>
                  <a:pt x="55630" y="68609"/>
                  <a:pt x="58750" y="80554"/>
                  <a:pt x="57337" y="93425"/>
                </a:cubicBezTo>
                <a:cubicBezTo>
                  <a:pt x="56849" y="97569"/>
                  <a:pt x="55289" y="101470"/>
                  <a:pt x="51827" y="104200"/>
                </a:cubicBezTo>
                <a:cubicBezTo>
                  <a:pt x="49039" y="106380"/>
                  <a:pt x="45911" y="107067"/>
                  <a:pt x="42653" y="107067"/>
                </a:cubicBezTo>
                <a:cubicBezTo>
                  <a:pt x="41467" y="107067"/>
                  <a:pt x="40264" y="106976"/>
                  <a:pt x="39053" y="106833"/>
                </a:cubicBezTo>
                <a:cubicBezTo>
                  <a:pt x="35299" y="106394"/>
                  <a:pt x="31886" y="104687"/>
                  <a:pt x="28230" y="103956"/>
                </a:cubicBezTo>
                <a:cubicBezTo>
                  <a:pt x="27157" y="103757"/>
                  <a:pt x="26327" y="103637"/>
                  <a:pt x="25701" y="103637"/>
                </a:cubicBezTo>
                <a:cubicBezTo>
                  <a:pt x="23880" y="103637"/>
                  <a:pt x="23786" y="104650"/>
                  <a:pt x="24476" y="107662"/>
                </a:cubicBezTo>
                <a:cubicBezTo>
                  <a:pt x="25012" y="110002"/>
                  <a:pt x="25646" y="112293"/>
                  <a:pt x="26280" y="114829"/>
                </a:cubicBezTo>
                <a:cubicBezTo>
                  <a:pt x="23500" y="114244"/>
                  <a:pt x="20673" y="114487"/>
                  <a:pt x="19698" y="111123"/>
                </a:cubicBezTo>
                <a:cubicBezTo>
                  <a:pt x="19464" y="110281"/>
                  <a:pt x="19544" y="108677"/>
                  <a:pt x="18389" y="108677"/>
                </a:cubicBezTo>
                <a:cubicBezTo>
                  <a:pt x="18340" y="108677"/>
                  <a:pt x="18288" y="108679"/>
                  <a:pt x="18235" y="108685"/>
                </a:cubicBezTo>
                <a:cubicBezTo>
                  <a:pt x="17211" y="108832"/>
                  <a:pt x="17309" y="110441"/>
                  <a:pt x="17162" y="111513"/>
                </a:cubicBezTo>
                <a:cubicBezTo>
                  <a:pt x="17162" y="111659"/>
                  <a:pt x="17065" y="111806"/>
                  <a:pt x="17065" y="112001"/>
                </a:cubicBezTo>
                <a:cubicBezTo>
                  <a:pt x="12774" y="92889"/>
                  <a:pt x="18722" y="75142"/>
                  <a:pt x="24378" y="57346"/>
                </a:cubicBezTo>
                <a:lnTo>
                  <a:pt x="24378" y="57346"/>
                </a:lnTo>
                <a:cubicBezTo>
                  <a:pt x="23305" y="57785"/>
                  <a:pt x="23110" y="58711"/>
                  <a:pt x="22818" y="59491"/>
                </a:cubicBezTo>
                <a:cubicBezTo>
                  <a:pt x="20624" y="65001"/>
                  <a:pt x="18820" y="70608"/>
                  <a:pt x="17406" y="76312"/>
                </a:cubicBezTo>
                <a:cubicBezTo>
                  <a:pt x="14676" y="86794"/>
                  <a:pt x="13067" y="97423"/>
                  <a:pt x="14773" y="108295"/>
                </a:cubicBezTo>
                <a:cubicBezTo>
                  <a:pt x="16993" y="122304"/>
                  <a:pt x="26446" y="130307"/>
                  <a:pt x="40140" y="130307"/>
                </a:cubicBezTo>
                <a:cubicBezTo>
                  <a:pt x="40887" y="130307"/>
                  <a:pt x="41646" y="130283"/>
                  <a:pt x="42417" y="130235"/>
                </a:cubicBezTo>
                <a:cubicBezTo>
                  <a:pt x="48756" y="129796"/>
                  <a:pt x="54362" y="127700"/>
                  <a:pt x="59140" y="123361"/>
                </a:cubicBezTo>
                <a:lnTo>
                  <a:pt x="59140" y="123361"/>
                </a:lnTo>
                <a:cubicBezTo>
                  <a:pt x="54606" y="129016"/>
                  <a:pt x="48609" y="131503"/>
                  <a:pt x="41589" y="131990"/>
                </a:cubicBezTo>
                <a:cubicBezTo>
                  <a:pt x="41426" y="132001"/>
                  <a:pt x="41263" y="132004"/>
                  <a:pt x="41098" y="132004"/>
                </a:cubicBezTo>
                <a:cubicBezTo>
                  <a:pt x="40603" y="132004"/>
                  <a:pt x="40098" y="131970"/>
                  <a:pt x="39586" y="131970"/>
                </a:cubicBezTo>
                <a:cubicBezTo>
                  <a:pt x="38635" y="131970"/>
                  <a:pt x="37658" y="132089"/>
                  <a:pt x="36664" y="132771"/>
                </a:cubicBezTo>
                <a:cubicBezTo>
                  <a:pt x="38791" y="133834"/>
                  <a:pt x="40796" y="134535"/>
                  <a:pt x="42919" y="134535"/>
                </a:cubicBezTo>
                <a:cubicBezTo>
                  <a:pt x="43814" y="134535"/>
                  <a:pt x="44730" y="134410"/>
                  <a:pt x="45684" y="134136"/>
                </a:cubicBezTo>
                <a:cubicBezTo>
                  <a:pt x="50511" y="132722"/>
                  <a:pt x="54850" y="129991"/>
                  <a:pt x="58214" y="126237"/>
                </a:cubicBezTo>
                <a:cubicBezTo>
                  <a:pt x="60506" y="123751"/>
                  <a:pt x="62895" y="121167"/>
                  <a:pt x="64260" y="117998"/>
                </a:cubicBezTo>
                <a:cubicBezTo>
                  <a:pt x="65625" y="114731"/>
                  <a:pt x="65722" y="110684"/>
                  <a:pt x="66015" y="107223"/>
                </a:cubicBezTo>
                <a:cubicBezTo>
                  <a:pt x="66795" y="99032"/>
                  <a:pt x="66356" y="90743"/>
                  <a:pt x="64796" y="82650"/>
                </a:cubicBezTo>
                <a:cubicBezTo>
                  <a:pt x="63338" y="75634"/>
                  <a:pt x="61178" y="68809"/>
                  <a:pt x="58884" y="61995"/>
                </a:cubicBezTo>
                <a:lnTo>
                  <a:pt x="58884" y="61995"/>
                </a:lnTo>
                <a:cubicBezTo>
                  <a:pt x="59202" y="62330"/>
                  <a:pt x="59515" y="62673"/>
                  <a:pt x="59821" y="63024"/>
                </a:cubicBezTo>
                <a:lnTo>
                  <a:pt x="59821" y="63024"/>
                </a:lnTo>
                <a:cubicBezTo>
                  <a:pt x="65483" y="76655"/>
                  <a:pt x="69188" y="91280"/>
                  <a:pt x="68209" y="106053"/>
                </a:cubicBezTo>
                <a:cubicBezTo>
                  <a:pt x="69623" y="100153"/>
                  <a:pt x="69282" y="94351"/>
                  <a:pt x="68453" y="88501"/>
                </a:cubicBezTo>
                <a:cubicBezTo>
                  <a:pt x="67039" y="77872"/>
                  <a:pt x="63431" y="67926"/>
                  <a:pt x="59287" y="58126"/>
                </a:cubicBezTo>
                <a:cubicBezTo>
                  <a:pt x="58848" y="57151"/>
                  <a:pt x="58507" y="56030"/>
                  <a:pt x="57532" y="55493"/>
                </a:cubicBezTo>
                <a:cubicBezTo>
                  <a:pt x="56020" y="54665"/>
                  <a:pt x="56215" y="53494"/>
                  <a:pt x="56751" y="52276"/>
                </a:cubicBezTo>
                <a:cubicBezTo>
                  <a:pt x="57532" y="50228"/>
                  <a:pt x="59433" y="48814"/>
                  <a:pt x="61627" y="48570"/>
                </a:cubicBezTo>
                <a:cubicBezTo>
                  <a:pt x="62109" y="48517"/>
                  <a:pt x="62585" y="48488"/>
                  <a:pt x="63052" y="48488"/>
                </a:cubicBezTo>
                <a:cubicBezTo>
                  <a:pt x="65135" y="48488"/>
                  <a:pt x="67046" y="49065"/>
                  <a:pt x="68599" y="50618"/>
                </a:cubicBezTo>
                <a:cubicBezTo>
                  <a:pt x="69143" y="51162"/>
                  <a:pt x="71258" y="52285"/>
                  <a:pt x="72441" y="52285"/>
                </a:cubicBezTo>
                <a:cubicBezTo>
                  <a:pt x="73168" y="52285"/>
                  <a:pt x="73544" y="51861"/>
                  <a:pt x="72987" y="50618"/>
                </a:cubicBezTo>
                <a:cubicBezTo>
                  <a:pt x="71134" y="46376"/>
                  <a:pt x="63772" y="46815"/>
                  <a:pt x="60067" y="46425"/>
                </a:cubicBezTo>
                <a:cubicBezTo>
                  <a:pt x="59092" y="46279"/>
                  <a:pt x="57580" y="46718"/>
                  <a:pt x="57483" y="45206"/>
                </a:cubicBezTo>
                <a:cubicBezTo>
                  <a:pt x="57385" y="43841"/>
                  <a:pt x="58702" y="43353"/>
                  <a:pt x="59774" y="42915"/>
                </a:cubicBezTo>
                <a:cubicBezTo>
                  <a:pt x="60273" y="42701"/>
                  <a:pt x="60794" y="42591"/>
                  <a:pt x="61316" y="42591"/>
                </a:cubicBezTo>
                <a:cubicBezTo>
                  <a:pt x="61867" y="42591"/>
                  <a:pt x="62418" y="42713"/>
                  <a:pt x="62943" y="42963"/>
                </a:cubicBezTo>
                <a:cubicBezTo>
                  <a:pt x="63577" y="43353"/>
                  <a:pt x="64309" y="43548"/>
                  <a:pt x="65040" y="43548"/>
                </a:cubicBezTo>
                <a:cubicBezTo>
                  <a:pt x="65966" y="43500"/>
                  <a:pt x="67039" y="43402"/>
                  <a:pt x="67185" y="42281"/>
                </a:cubicBezTo>
                <a:cubicBezTo>
                  <a:pt x="67283" y="41111"/>
                  <a:pt x="66405" y="40623"/>
                  <a:pt x="65284" y="40428"/>
                </a:cubicBezTo>
                <a:cubicBezTo>
                  <a:pt x="64808" y="40365"/>
                  <a:pt x="64332" y="40334"/>
                  <a:pt x="63858" y="40334"/>
                </a:cubicBezTo>
                <a:cubicBezTo>
                  <a:pt x="61762" y="40334"/>
                  <a:pt x="59720" y="40950"/>
                  <a:pt x="57970" y="42183"/>
                </a:cubicBezTo>
                <a:cubicBezTo>
                  <a:pt x="57178" y="42724"/>
                  <a:pt x="56332" y="43397"/>
                  <a:pt x="55374" y="43397"/>
                </a:cubicBezTo>
                <a:cubicBezTo>
                  <a:pt x="55035" y="43397"/>
                  <a:pt x="54683" y="43313"/>
                  <a:pt x="54314" y="43110"/>
                </a:cubicBezTo>
                <a:cubicBezTo>
                  <a:pt x="52900" y="42281"/>
                  <a:pt x="53192" y="40769"/>
                  <a:pt x="53192" y="39502"/>
                </a:cubicBezTo>
                <a:cubicBezTo>
                  <a:pt x="53144" y="31750"/>
                  <a:pt x="58945" y="25899"/>
                  <a:pt x="62651" y="19610"/>
                </a:cubicBezTo>
                <a:cubicBezTo>
                  <a:pt x="63382" y="18342"/>
                  <a:pt x="64601" y="16831"/>
                  <a:pt x="64406" y="15270"/>
                </a:cubicBezTo>
                <a:cubicBezTo>
                  <a:pt x="64246" y="13859"/>
                  <a:pt x="62818" y="13313"/>
                  <a:pt x="61444" y="13313"/>
                </a:cubicBezTo>
                <a:close/>
                <a:moveTo>
                  <a:pt x="35836" y="135550"/>
                </a:moveTo>
                <a:lnTo>
                  <a:pt x="35836" y="135550"/>
                </a:lnTo>
                <a:cubicBezTo>
                  <a:pt x="37152" y="138036"/>
                  <a:pt x="39005" y="139645"/>
                  <a:pt x="39151" y="142083"/>
                </a:cubicBezTo>
                <a:cubicBezTo>
                  <a:pt x="39248" y="144228"/>
                  <a:pt x="39541" y="146373"/>
                  <a:pt x="39541" y="148518"/>
                </a:cubicBezTo>
                <a:cubicBezTo>
                  <a:pt x="39590" y="161780"/>
                  <a:pt x="39638" y="174993"/>
                  <a:pt x="39200" y="188254"/>
                </a:cubicBezTo>
                <a:cubicBezTo>
                  <a:pt x="39005" y="193032"/>
                  <a:pt x="37249" y="196152"/>
                  <a:pt x="32715" y="197664"/>
                </a:cubicBezTo>
                <a:cubicBezTo>
                  <a:pt x="31399" y="198103"/>
                  <a:pt x="30082" y="198590"/>
                  <a:pt x="28717" y="199029"/>
                </a:cubicBezTo>
                <a:cubicBezTo>
                  <a:pt x="26913" y="199663"/>
                  <a:pt x="25158" y="200248"/>
                  <a:pt x="23354" y="200930"/>
                </a:cubicBezTo>
                <a:cubicBezTo>
                  <a:pt x="22574" y="201223"/>
                  <a:pt x="21697" y="201515"/>
                  <a:pt x="21648" y="202490"/>
                </a:cubicBezTo>
                <a:cubicBezTo>
                  <a:pt x="21550" y="203612"/>
                  <a:pt x="22525" y="204051"/>
                  <a:pt x="23305" y="204441"/>
                </a:cubicBezTo>
                <a:cubicBezTo>
                  <a:pt x="24281" y="204928"/>
                  <a:pt x="25304" y="205270"/>
                  <a:pt x="26280" y="205660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29222" y="205316"/>
                  <a:pt x="29021" y="204988"/>
                  <a:pt x="29030" y="204645"/>
                </a:cubicBezTo>
                <a:lnTo>
                  <a:pt x="29030" y="204645"/>
                </a:lnTo>
                <a:cubicBezTo>
                  <a:pt x="28763" y="204514"/>
                  <a:pt x="28478" y="204413"/>
                  <a:pt x="28181" y="204343"/>
                </a:cubicBezTo>
                <a:cubicBezTo>
                  <a:pt x="27352" y="204051"/>
                  <a:pt x="26280" y="203856"/>
                  <a:pt x="26182" y="202783"/>
                </a:cubicBezTo>
                <a:cubicBezTo>
                  <a:pt x="26084" y="201515"/>
                  <a:pt x="27303" y="201320"/>
                  <a:pt x="28132" y="200784"/>
                </a:cubicBezTo>
                <a:cubicBezTo>
                  <a:pt x="30667" y="199029"/>
                  <a:pt x="33837" y="198736"/>
                  <a:pt x="36469" y="197176"/>
                </a:cubicBezTo>
                <a:cubicBezTo>
                  <a:pt x="37542" y="196542"/>
                  <a:pt x="38468" y="195714"/>
                  <a:pt x="39200" y="194738"/>
                </a:cubicBezTo>
                <a:cubicBezTo>
                  <a:pt x="39785" y="192739"/>
                  <a:pt x="40126" y="190692"/>
                  <a:pt x="40321" y="188644"/>
                </a:cubicBezTo>
                <a:cubicBezTo>
                  <a:pt x="40955" y="174993"/>
                  <a:pt x="40857" y="161341"/>
                  <a:pt x="40857" y="147641"/>
                </a:cubicBezTo>
                <a:cubicBezTo>
                  <a:pt x="40857" y="144082"/>
                  <a:pt x="40028" y="140328"/>
                  <a:pt x="43783" y="137597"/>
                </a:cubicBezTo>
                <a:lnTo>
                  <a:pt x="43783" y="137597"/>
                </a:lnTo>
                <a:cubicBezTo>
                  <a:pt x="43598" y="137613"/>
                  <a:pt x="43416" y="137620"/>
                  <a:pt x="43236" y="137620"/>
                </a:cubicBezTo>
                <a:cubicBezTo>
                  <a:pt x="40627" y="137620"/>
                  <a:pt x="38573" y="136051"/>
                  <a:pt x="35836" y="135550"/>
                </a:cubicBezTo>
                <a:close/>
                <a:moveTo>
                  <a:pt x="41881" y="196396"/>
                </a:moveTo>
                <a:lnTo>
                  <a:pt x="41881" y="196396"/>
                </a:lnTo>
                <a:cubicBezTo>
                  <a:pt x="41150" y="197371"/>
                  <a:pt x="40223" y="198200"/>
                  <a:pt x="39151" y="198834"/>
                </a:cubicBezTo>
                <a:cubicBezTo>
                  <a:pt x="37932" y="199558"/>
                  <a:pt x="29090" y="202425"/>
                  <a:pt x="29030" y="204645"/>
                </a:cubicBezTo>
                <a:lnTo>
                  <a:pt x="29030" y="204645"/>
                </a:lnTo>
                <a:cubicBezTo>
                  <a:pt x="29509" y="204878"/>
                  <a:pt x="29933" y="205204"/>
                  <a:pt x="30277" y="205611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30075" y="205862"/>
                  <a:pt x="30633" y="206089"/>
                  <a:pt x="31399" y="206293"/>
                </a:cubicBezTo>
                <a:lnTo>
                  <a:pt x="33056" y="206781"/>
                </a:lnTo>
                <a:cubicBezTo>
                  <a:pt x="35478" y="207441"/>
                  <a:pt x="39339" y="208406"/>
                  <a:pt x="42272" y="208406"/>
                </a:cubicBezTo>
                <a:cubicBezTo>
                  <a:pt x="43887" y="208406"/>
                  <a:pt x="45221" y="208114"/>
                  <a:pt x="45879" y="207317"/>
                </a:cubicBezTo>
                <a:cubicBezTo>
                  <a:pt x="46708" y="206293"/>
                  <a:pt x="45830" y="206342"/>
                  <a:pt x="45197" y="206196"/>
                </a:cubicBezTo>
                <a:cubicBezTo>
                  <a:pt x="43198" y="205757"/>
                  <a:pt x="41101" y="205806"/>
                  <a:pt x="39200" y="204977"/>
                </a:cubicBezTo>
                <a:cubicBezTo>
                  <a:pt x="38566" y="204684"/>
                  <a:pt x="37737" y="204392"/>
                  <a:pt x="37737" y="203514"/>
                </a:cubicBezTo>
                <a:cubicBezTo>
                  <a:pt x="37737" y="202734"/>
                  <a:pt x="38420" y="202442"/>
                  <a:pt x="39005" y="202100"/>
                </a:cubicBezTo>
                <a:cubicBezTo>
                  <a:pt x="39541" y="201808"/>
                  <a:pt x="40028" y="201662"/>
                  <a:pt x="40516" y="201320"/>
                </a:cubicBezTo>
                <a:cubicBezTo>
                  <a:pt x="42125" y="200199"/>
                  <a:pt x="42759" y="197908"/>
                  <a:pt x="41881" y="196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1" name="Google Shape;13591;p123"/>
          <p:cNvSpPr txBox="1">
            <a:spLocks noGrp="1"/>
          </p:cNvSpPr>
          <p:nvPr>
            <p:ph type="title"/>
          </p:nvPr>
        </p:nvSpPr>
        <p:spPr>
          <a:xfrm>
            <a:off x="283818" y="380310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</a:t>
            </a:r>
            <a:endParaRPr dirty="0"/>
          </a:p>
        </p:txBody>
      </p:sp>
      <p:pic>
        <p:nvPicPr>
          <p:cNvPr id="13592" name="Google Shape;13592;p123"/>
          <p:cNvPicPr preferRelativeResize="0"/>
          <p:nvPr/>
        </p:nvPicPr>
        <p:blipFill rotWithShape="1">
          <a:blip r:embed="rId4">
            <a:alphaModFix/>
          </a:blip>
          <a:srcRect l="15476" t="17841" b="18686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3" name="Google Shape;13593;p123"/>
          <p:cNvPicPr preferRelativeResize="0"/>
          <p:nvPr/>
        </p:nvPicPr>
        <p:blipFill rotWithShape="1">
          <a:blip r:embed="rId5">
            <a:alphaModFix/>
          </a:blip>
          <a:srcRect t="109" b="99"/>
          <a:stretch/>
        </p:blipFill>
        <p:spPr>
          <a:xfrm>
            <a:off x="3733229" y="-252801"/>
            <a:ext cx="2743199" cy="1764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99" name="Google Shape;13599;p123"/>
          <p:cNvGrpSpPr/>
          <p:nvPr/>
        </p:nvGrpSpPr>
        <p:grpSpPr>
          <a:xfrm>
            <a:off x="3713473" y="2128395"/>
            <a:ext cx="190220" cy="172606"/>
            <a:chOff x="3827742" y="3890112"/>
            <a:chExt cx="205102" cy="186110"/>
          </a:xfrm>
        </p:grpSpPr>
        <p:sp>
          <p:nvSpPr>
            <p:cNvPr id="13600" name="Google Shape;13600;p12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01" name="Google Shape;13601;p123"/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02" name="Google Shape;13602;p123">
              <a:hlinkClick r:id="rId6"/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4471" name="Google Shape;14078;p123">
            <a:extLst>
              <a:ext uri="{FF2B5EF4-FFF2-40B4-BE49-F238E27FC236}">
                <a16:creationId xmlns:a16="http://schemas.microsoft.com/office/drawing/2014/main" id="{0A9FC9D2-48C2-6B02-33E4-D069BC7EE9D9}"/>
              </a:ext>
            </a:extLst>
          </p:cNvPr>
          <p:cNvGrpSpPr/>
          <p:nvPr/>
        </p:nvGrpSpPr>
        <p:grpSpPr>
          <a:xfrm>
            <a:off x="3662715" y="2082707"/>
            <a:ext cx="297192" cy="291533"/>
            <a:chOff x="2986200" y="3849900"/>
            <a:chExt cx="1502375" cy="1505300"/>
          </a:xfrm>
        </p:grpSpPr>
        <p:sp>
          <p:nvSpPr>
            <p:cNvPr id="14472" name="Google Shape;14079;p123">
              <a:extLst>
                <a:ext uri="{FF2B5EF4-FFF2-40B4-BE49-F238E27FC236}">
                  <a16:creationId xmlns:a16="http://schemas.microsoft.com/office/drawing/2014/main" id="{16BB19B6-796F-D3B5-F876-EC5178855BDC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3" name="Google Shape;14080;p123">
              <a:extLst>
                <a:ext uri="{FF2B5EF4-FFF2-40B4-BE49-F238E27FC236}">
                  <a16:creationId xmlns:a16="http://schemas.microsoft.com/office/drawing/2014/main" id="{B0131599-77E6-A2FE-E4AC-21E42D4C16BB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14081;p123">
              <a:extLst>
                <a:ext uri="{FF2B5EF4-FFF2-40B4-BE49-F238E27FC236}">
                  <a16:creationId xmlns:a16="http://schemas.microsoft.com/office/drawing/2014/main" id="{C865C4FC-2BD5-CB12-4F7C-D0359F1BABB6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5" name="Google Shape;14082;p123">
              <a:extLst>
                <a:ext uri="{FF2B5EF4-FFF2-40B4-BE49-F238E27FC236}">
                  <a16:creationId xmlns:a16="http://schemas.microsoft.com/office/drawing/2014/main" id="{FBE86F0B-F49E-87A9-FF4B-EF9A07F87C69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6" name="Google Shape;14083;p123">
              <a:extLst>
                <a:ext uri="{FF2B5EF4-FFF2-40B4-BE49-F238E27FC236}">
                  <a16:creationId xmlns:a16="http://schemas.microsoft.com/office/drawing/2014/main" id="{33C4F222-D37B-6E3D-701E-0073F87301DF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14084;p123">
              <a:extLst>
                <a:ext uri="{FF2B5EF4-FFF2-40B4-BE49-F238E27FC236}">
                  <a16:creationId xmlns:a16="http://schemas.microsoft.com/office/drawing/2014/main" id="{AFF47E0F-EE90-D951-541C-F1E33CAB6709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14085;p123">
              <a:extLst>
                <a:ext uri="{FF2B5EF4-FFF2-40B4-BE49-F238E27FC236}">
                  <a16:creationId xmlns:a16="http://schemas.microsoft.com/office/drawing/2014/main" id="{22B1FF4D-1D29-6E2A-2A46-54A05167CF9A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14086;p123">
              <a:extLst>
                <a:ext uri="{FF2B5EF4-FFF2-40B4-BE49-F238E27FC236}">
                  <a16:creationId xmlns:a16="http://schemas.microsoft.com/office/drawing/2014/main" id="{D8303677-0D98-5A51-8846-6D55FABBFDF9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0" name="Google Shape;14087;p123">
              <a:extLst>
                <a:ext uri="{FF2B5EF4-FFF2-40B4-BE49-F238E27FC236}">
                  <a16:creationId xmlns:a16="http://schemas.microsoft.com/office/drawing/2014/main" id="{E69A502F-E58E-B39D-BE9D-57BA7B2D7CC2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1" name="Google Shape;14088;p123">
              <a:extLst>
                <a:ext uri="{FF2B5EF4-FFF2-40B4-BE49-F238E27FC236}">
                  <a16:creationId xmlns:a16="http://schemas.microsoft.com/office/drawing/2014/main" id="{F330B634-3EB3-AD87-C3C6-51FA3F2F258E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14089;p123">
              <a:extLst>
                <a:ext uri="{FF2B5EF4-FFF2-40B4-BE49-F238E27FC236}">
                  <a16:creationId xmlns:a16="http://schemas.microsoft.com/office/drawing/2014/main" id="{FC262DEA-F922-95EA-60D8-79299D96E7E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14090;p123">
              <a:extLst>
                <a:ext uri="{FF2B5EF4-FFF2-40B4-BE49-F238E27FC236}">
                  <a16:creationId xmlns:a16="http://schemas.microsoft.com/office/drawing/2014/main" id="{0F7B3ECE-BC2B-DDA0-9E1A-652D4394FD70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14091;p123">
              <a:extLst>
                <a:ext uri="{FF2B5EF4-FFF2-40B4-BE49-F238E27FC236}">
                  <a16:creationId xmlns:a16="http://schemas.microsoft.com/office/drawing/2014/main" id="{F0E7FC98-1F2E-16C7-223A-26A6DA8B8EE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5" name="Google Shape;14092;p123">
              <a:extLst>
                <a:ext uri="{FF2B5EF4-FFF2-40B4-BE49-F238E27FC236}">
                  <a16:creationId xmlns:a16="http://schemas.microsoft.com/office/drawing/2014/main" id="{E5BDC6AD-6DF8-C6F0-FCA1-3B11B3143BE6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6" name="Google Shape;14093;p123">
              <a:extLst>
                <a:ext uri="{FF2B5EF4-FFF2-40B4-BE49-F238E27FC236}">
                  <a16:creationId xmlns:a16="http://schemas.microsoft.com/office/drawing/2014/main" id="{8F8BDD2E-FB9A-4D5A-5C8C-186615DC8FCE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7" name="Google Shape;14094;p123">
              <a:extLst>
                <a:ext uri="{FF2B5EF4-FFF2-40B4-BE49-F238E27FC236}">
                  <a16:creationId xmlns:a16="http://schemas.microsoft.com/office/drawing/2014/main" id="{0B82C4BA-872C-0E24-B3A4-CE10BD12EF52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8" name="Google Shape;14095;p123">
              <a:extLst>
                <a:ext uri="{FF2B5EF4-FFF2-40B4-BE49-F238E27FC236}">
                  <a16:creationId xmlns:a16="http://schemas.microsoft.com/office/drawing/2014/main" id="{4577544A-DF84-F87D-B39D-00CDC7B4EE3F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9" name="Google Shape;14096;p123">
              <a:extLst>
                <a:ext uri="{FF2B5EF4-FFF2-40B4-BE49-F238E27FC236}">
                  <a16:creationId xmlns:a16="http://schemas.microsoft.com/office/drawing/2014/main" id="{3B6734ED-65B2-BCFE-30A5-0A5D2D808D09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0" name="Google Shape;14097;p123">
              <a:extLst>
                <a:ext uri="{FF2B5EF4-FFF2-40B4-BE49-F238E27FC236}">
                  <a16:creationId xmlns:a16="http://schemas.microsoft.com/office/drawing/2014/main" id="{630F8FE1-DF95-2696-AD4A-A8115D3BCA56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1" name="Google Shape;14098;p123">
              <a:extLst>
                <a:ext uri="{FF2B5EF4-FFF2-40B4-BE49-F238E27FC236}">
                  <a16:creationId xmlns:a16="http://schemas.microsoft.com/office/drawing/2014/main" id="{E9CD3AFF-840B-0A67-B021-381641A3B87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2" name="Google Shape;14099;p123">
              <a:extLst>
                <a:ext uri="{FF2B5EF4-FFF2-40B4-BE49-F238E27FC236}">
                  <a16:creationId xmlns:a16="http://schemas.microsoft.com/office/drawing/2014/main" id="{A0C3936D-EF3C-9F5B-80F6-EC3CF98D900A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3" name="Google Shape;14100;p123">
              <a:extLst>
                <a:ext uri="{FF2B5EF4-FFF2-40B4-BE49-F238E27FC236}">
                  <a16:creationId xmlns:a16="http://schemas.microsoft.com/office/drawing/2014/main" id="{758571FB-C63A-C9F2-D004-79F8552479FA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4" name="Google Shape;14101;p123">
              <a:extLst>
                <a:ext uri="{FF2B5EF4-FFF2-40B4-BE49-F238E27FC236}">
                  <a16:creationId xmlns:a16="http://schemas.microsoft.com/office/drawing/2014/main" id="{A0C226F3-78F1-15D9-B49E-CDED65723331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5" name="Google Shape;14102;p123">
              <a:extLst>
                <a:ext uri="{FF2B5EF4-FFF2-40B4-BE49-F238E27FC236}">
                  <a16:creationId xmlns:a16="http://schemas.microsoft.com/office/drawing/2014/main" id="{6D3346A3-1A3F-EADB-FBDE-EA404D7F3F32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6" name="Google Shape;14103;p123">
              <a:extLst>
                <a:ext uri="{FF2B5EF4-FFF2-40B4-BE49-F238E27FC236}">
                  <a16:creationId xmlns:a16="http://schemas.microsoft.com/office/drawing/2014/main" id="{82A5B4FD-B202-4D0C-B3A8-0AB74E248A40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7" name="Google Shape;14104;p123">
              <a:extLst>
                <a:ext uri="{FF2B5EF4-FFF2-40B4-BE49-F238E27FC236}">
                  <a16:creationId xmlns:a16="http://schemas.microsoft.com/office/drawing/2014/main" id="{659320B2-0648-F2C0-9701-9C818DC902D5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8" name="Google Shape;14105;p123">
              <a:extLst>
                <a:ext uri="{FF2B5EF4-FFF2-40B4-BE49-F238E27FC236}">
                  <a16:creationId xmlns:a16="http://schemas.microsoft.com/office/drawing/2014/main" id="{D6FE1528-DD4F-944F-C7C4-BB3B2DD82978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9" name="Google Shape;14106;p123">
              <a:extLst>
                <a:ext uri="{FF2B5EF4-FFF2-40B4-BE49-F238E27FC236}">
                  <a16:creationId xmlns:a16="http://schemas.microsoft.com/office/drawing/2014/main" id="{5B705A36-E46E-889C-4B4F-3F50E9D78933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0" name="Google Shape;14107;p123">
              <a:extLst>
                <a:ext uri="{FF2B5EF4-FFF2-40B4-BE49-F238E27FC236}">
                  <a16:creationId xmlns:a16="http://schemas.microsoft.com/office/drawing/2014/main" id="{01A63312-2632-1F7A-9EC3-125D244D2E79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1" name="Google Shape;14108;p123">
              <a:extLst>
                <a:ext uri="{FF2B5EF4-FFF2-40B4-BE49-F238E27FC236}">
                  <a16:creationId xmlns:a16="http://schemas.microsoft.com/office/drawing/2014/main" id="{80326CBE-C280-66D0-F035-BC3FF5F80466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2" name="Google Shape;14109;p123">
              <a:extLst>
                <a:ext uri="{FF2B5EF4-FFF2-40B4-BE49-F238E27FC236}">
                  <a16:creationId xmlns:a16="http://schemas.microsoft.com/office/drawing/2014/main" id="{ED3E5FE7-1401-5D39-145C-51FC142923E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3" name="Google Shape;14110;p123">
              <a:extLst>
                <a:ext uri="{FF2B5EF4-FFF2-40B4-BE49-F238E27FC236}">
                  <a16:creationId xmlns:a16="http://schemas.microsoft.com/office/drawing/2014/main" id="{80B6A694-2C46-0E9B-3335-63FFE7953471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4" name="Google Shape;14111;p123">
              <a:extLst>
                <a:ext uri="{FF2B5EF4-FFF2-40B4-BE49-F238E27FC236}">
                  <a16:creationId xmlns:a16="http://schemas.microsoft.com/office/drawing/2014/main" id="{2D269053-B7CC-744D-D777-CE5F1843CD35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5" name="Google Shape;14112;p123">
              <a:extLst>
                <a:ext uri="{FF2B5EF4-FFF2-40B4-BE49-F238E27FC236}">
                  <a16:creationId xmlns:a16="http://schemas.microsoft.com/office/drawing/2014/main" id="{837FDED4-60E5-18D8-A7B7-718017090D75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113;p123">
              <a:extLst>
                <a:ext uri="{FF2B5EF4-FFF2-40B4-BE49-F238E27FC236}">
                  <a16:creationId xmlns:a16="http://schemas.microsoft.com/office/drawing/2014/main" id="{2C6C01B3-65F4-ADD2-96D1-29702BE3C17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114;p123">
              <a:extLst>
                <a:ext uri="{FF2B5EF4-FFF2-40B4-BE49-F238E27FC236}">
                  <a16:creationId xmlns:a16="http://schemas.microsoft.com/office/drawing/2014/main" id="{1F9AA23A-B7FB-F180-DFBC-3790FC5FE70C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115;p123">
              <a:extLst>
                <a:ext uri="{FF2B5EF4-FFF2-40B4-BE49-F238E27FC236}">
                  <a16:creationId xmlns:a16="http://schemas.microsoft.com/office/drawing/2014/main" id="{DE94F2D2-546E-73DD-179B-44A29C97F9D7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116;p123">
              <a:extLst>
                <a:ext uri="{FF2B5EF4-FFF2-40B4-BE49-F238E27FC236}">
                  <a16:creationId xmlns:a16="http://schemas.microsoft.com/office/drawing/2014/main" id="{017D9428-611C-DE37-83E2-DCC751293B0A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117;p123">
              <a:extLst>
                <a:ext uri="{FF2B5EF4-FFF2-40B4-BE49-F238E27FC236}">
                  <a16:creationId xmlns:a16="http://schemas.microsoft.com/office/drawing/2014/main" id="{6DA234C4-A84C-292F-67BD-219E93CF6841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118;p123">
              <a:extLst>
                <a:ext uri="{FF2B5EF4-FFF2-40B4-BE49-F238E27FC236}">
                  <a16:creationId xmlns:a16="http://schemas.microsoft.com/office/drawing/2014/main" id="{7B001706-B4FA-E137-5D4C-220B97E052B2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119;p123">
              <a:extLst>
                <a:ext uri="{FF2B5EF4-FFF2-40B4-BE49-F238E27FC236}">
                  <a16:creationId xmlns:a16="http://schemas.microsoft.com/office/drawing/2014/main" id="{74A5930C-F599-4011-45A7-83B2F417D15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120;p123">
              <a:extLst>
                <a:ext uri="{FF2B5EF4-FFF2-40B4-BE49-F238E27FC236}">
                  <a16:creationId xmlns:a16="http://schemas.microsoft.com/office/drawing/2014/main" id="{2D0D72AE-D713-BB26-B7BC-4B82C16CE39E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121;p123">
              <a:extLst>
                <a:ext uri="{FF2B5EF4-FFF2-40B4-BE49-F238E27FC236}">
                  <a16:creationId xmlns:a16="http://schemas.microsoft.com/office/drawing/2014/main" id="{4908F6BD-E4D1-57BF-16CD-EEF251F9061C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122;p123">
              <a:extLst>
                <a:ext uri="{FF2B5EF4-FFF2-40B4-BE49-F238E27FC236}">
                  <a16:creationId xmlns:a16="http://schemas.microsoft.com/office/drawing/2014/main" id="{8BC74E06-C497-F62C-ED80-6CFFB0A7B7E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123;p123">
              <a:extLst>
                <a:ext uri="{FF2B5EF4-FFF2-40B4-BE49-F238E27FC236}">
                  <a16:creationId xmlns:a16="http://schemas.microsoft.com/office/drawing/2014/main" id="{D9202FD0-A1A9-5281-F525-9B0EFE9CFDB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124;p123">
              <a:extLst>
                <a:ext uri="{FF2B5EF4-FFF2-40B4-BE49-F238E27FC236}">
                  <a16:creationId xmlns:a16="http://schemas.microsoft.com/office/drawing/2014/main" id="{3E29A406-205A-A2CC-54AD-AB0E52E8DA97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125;p123">
              <a:extLst>
                <a:ext uri="{FF2B5EF4-FFF2-40B4-BE49-F238E27FC236}">
                  <a16:creationId xmlns:a16="http://schemas.microsoft.com/office/drawing/2014/main" id="{F48B1C8C-06B5-CB21-67D8-E25CF9FBA74B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126;p123">
              <a:extLst>
                <a:ext uri="{FF2B5EF4-FFF2-40B4-BE49-F238E27FC236}">
                  <a16:creationId xmlns:a16="http://schemas.microsoft.com/office/drawing/2014/main" id="{3FCD085A-662D-547C-5BEA-42B8D06F5694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127;p123">
              <a:extLst>
                <a:ext uri="{FF2B5EF4-FFF2-40B4-BE49-F238E27FC236}">
                  <a16:creationId xmlns:a16="http://schemas.microsoft.com/office/drawing/2014/main" id="{D5641C86-4760-3FD9-E88B-A791F9D7F49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128;p123">
              <a:extLst>
                <a:ext uri="{FF2B5EF4-FFF2-40B4-BE49-F238E27FC236}">
                  <a16:creationId xmlns:a16="http://schemas.microsoft.com/office/drawing/2014/main" id="{41110E9F-2FA6-5E13-7919-84BB2C337C6E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129;p123">
              <a:extLst>
                <a:ext uri="{FF2B5EF4-FFF2-40B4-BE49-F238E27FC236}">
                  <a16:creationId xmlns:a16="http://schemas.microsoft.com/office/drawing/2014/main" id="{F4266603-F64D-B953-26A8-64EF955F991C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130;p123">
              <a:extLst>
                <a:ext uri="{FF2B5EF4-FFF2-40B4-BE49-F238E27FC236}">
                  <a16:creationId xmlns:a16="http://schemas.microsoft.com/office/drawing/2014/main" id="{FEF93DA9-52C3-602B-6439-61F37396C2C9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131;p123">
              <a:extLst>
                <a:ext uri="{FF2B5EF4-FFF2-40B4-BE49-F238E27FC236}">
                  <a16:creationId xmlns:a16="http://schemas.microsoft.com/office/drawing/2014/main" id="{31678D7B-29FF-3C48-8083-54EB48BB1F1C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132;p123">
              <a:extLst>
                <a:ext uri="{FF2B5EF4-FFF2-40B4-BE49-F238E27FC236}">
                  <a16:creationId xmlns:a16="http://schemas.microsoft.com/office/drawing/2014/main" id="{D3435CD9-B6A4-BEE9-CECF-329421B2768F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133;p123">
              <a:extLst>
                <a:ext uri="{FF2B5EF4-FFF2-40B4-BE49-F238E27FC236}">
                  <a16:creationId xmlns:a16="http://schemas.microsoft.com/office/drawing/2014/main" id="{AC78E061-4AF0-114A-F5C3-0ED8C23D8BB4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134;p123">
              <a:extLst>
                <a:ext uri="{FF2B5EF4-FFF2-40B4-BE49-F238E27FC236}">
                  <a16:creationId xmlns:a16="http://schemas.microsoft.com/office/drawing/2014/main" id="{57E81D0F-B563-F118-64F0-FB01B91A49B4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135;p123">
              <a:extLst>
                <a:ext uri="{FF2B5EF4-FFF2-40B4-BE49-F238E27FC236}">
                  <a16:creationId xmlns:a16="http://schemas.microsoft.com/office/drawing/2014/main" id="{1D89E56E-7167-B27F-4245-4B39A7BADD43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136;p123">
              <a:extLst>
                <a:ext uri="{FF2B5EF4-FFF2-40B4-BE49-F238E27FC236}">
                  <a16:creationId xmlns:a16="http://schemas.microsoft.com/office/drawing/2014/main" id="{C84F6CC7-F398-A4C7-6ABA-819F214A24E9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137;p123">
              <a:extLst>
                <a:ext uri="{FF2B5EF4-FFF2-40B4-BE49-F238E27FC236}">
                  <a16:creationId xmlns:a16="http://schemas.microsoft.com/office/drawing/2014/main" id="{A48FDB83-3F2B-D447-46D4-3A8B91F0172E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138;p123">
              <a:extLst>
                <a:ext uri="{FF2B5EF4-FFF2-40B4-BE49-F238E27FC236}">
                  <a16:creationId xmlns:a16="http://schemas.microsoft.com/office/drawing/2014/main" id="{5E3AD04C-C6DF-4785-959C-FC867F6690C0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139;p123">
              <a:extLst>
                <a:ext uri="{FF2B5EF4-FFF2-40B4-BE49-F238E27FC236}">
                  <a16:creationId xmlns:a16="http://schemas.microsoft.com/office/drawing/2014/main" id="{C7B46172-9E55-139A-5FDE-E38118CB622F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140;p123">
              <a:extLst>
                <a:ext uri="{FF2B5EF4-FFF2-40B4-BE49-F238E27FC236}">
                  <a16:creationId xmlns:a16="http://schemas.microsoft.com/office/drawing/2014/main" id="{47A2655C-360F-FE0F-4EF6-DE51D42D0E86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141;p123">
              <a:extLst>
                <a:ext uri="{FF2B5EF4-FFF2-40B4-BE49-F238E27FC236}">
                  <a16:creationId xmlns:a16="http://schemas.microsoft.com/office/drawing/2014/main" id="{A995E9F2-420D-1BCB-93B9-52BA6409FA95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142;p123">
              <a:extLst>
                <a:ext uri="{FF2B5EF4-FFF2-40B4-BE49-F238E27FC236}">
                  <a16:creationId xmlns:a16="http://schemas.microsoft.com/office/drawing/2014/main" id="{8B414D28-46EB-8226-A6E2-EAC09A02E0E6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143;p123">
              <a:extLst>
                <a:ext uri="{FF2B5EF4-FFF2-40B4-BE49-F238E27FC236}">
                  <a16:creationId xmlns:a16="http://schemas.microsoft.com/office/drawing/2014/main" id="{B2D81B87-EA7E-46C0-EBD7-8500EDA544E8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144;p123">
              <a:extLst>
                <a:ext uri="{FF2B5EF4-FFF2-40B4-BE49-F238E27FC236}">
                  <a16:creationId xmlns:a16="http://schemas.microsoft.com/office/drawing/2014/main" id="{2A7FD1A1-4F74-2856-386C-15A5F9F971EE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145;p123">
              <a:extLst>
                <a:ext uri="{FF2B5EF4-FFF2-40B4-BE49-F238E27FC236}">
                  <a16:creationId xmlns:a16="http://schemas.microsoft.com/office/drawing/2014/main" id="{372D628A-01D3-5F23-AA63-E3579F11D5AA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146;p123">
              <a:extLst>
                <a:ext uri="{FF2B5EF4-FFF2-40B4-BE49-F238E27FC236}">
                  <a16:creationId xmlns:a16="http://schemas.microsoft.com/office/drawing/2014/main" id="{255AB74A-EAFA-A4E1-AAF7-BFB1E82CA4C8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147;p123">
              <a:extLst>
                <a:ext uri="{FF2B5EF4-FFF2-40B4-BE49-F238E27FC236}">
                  <a16:creationId xmlns:a16="http://schemas.microsoft.com/office/drawing/2014/main" id="{953FE2E1-4426-5806-12CE-1226496D0492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148;p123">
              <a:extLst>
                <a:ext uri="{FF2B5EF4-FFF2-40B4-BE49-F238E27FC236}">
                  <a16:creationId xmlns:a16="http://schemas.microsoft.com/office/drawing/2014/main" id="{CB085E66-DFD0-B908-FAA9-0BD650D05EE0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149;p123">
              <a:extLst>
                <a:ext uri="{FF2B5EF4-FFF2-40B4-BE49-F238E27FC236}">
                  <a16:creationId xmlns:a16="http://schemas.microsoft.com/office/drawing/2014/main" id="{5E941567-82D8-2881-A481-FF8DF67C24CC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150;p123">
              <a:extLst>
                <a:ext uri="{FF2B5EF4-FFF2-40B4-BE49-F238E27FC236}">
                  <a16:creationId xmlns:a16="http://schemas.microsoft.com/office/drawing/2014/main" id="{7F9E7716-78EB-BAB1-E6F9-075200EA9FA0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151;p123">
              <a:extLst>
                <a:ext uri="{FF2B5EF4-FFF2-40B4-BE49-F238E27FC236}">
                  <a16:creationId xmlns:a16="http://schemas.microsoft.com/office/drawing/2014/main" id="{D19CA2EB-903B-577B-8D20-AE10F408D9C5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152;p123">
              <a:extLst>
                <a:ext uri="{FF2B5EF4-FFF2-40B4-BE49-F238E27FC236}">
                  <a16:creationId xmlns:a16="http://schemas.microsoft.com/office/drawing/2014/main" id="{715ED330-A8AA-ACAE-8C34-1A9CBEFE47DF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153;p123">
              <a:extLst>
                <a:ext uri="{FF2B5EF4-FFF2-40B4-BE49-F238E27FC236}">
                  <a16:creationId xmlns:a16="http://schemas.microsoft.com/office/drawing/2014/main" id="{D4BA6714-1B2E-04BE-7338-A5F1B836D030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154;p123">
              <a:extLst>
                <a:ext uri="{FF2B5EF4-FFF2-40B4-BE49-F238E27FC236}">
                  <a16:creationId xmlns:a16="http://schemas.microsoft.com/office/drawing/2014/main" id="{6EFD7E45-CB43-4EC1-8F22-AEE1BB4E9D9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155;p123">
              <a:extLst>
                <a:ext uri="{FF2B5EF4-FFF2-40B4-BE49-F238E27FC236}">
                  <a16:creationId xmlns:a16="http://schemas.microsoft.com/office/drawing/2014/main" id="{E8DBF4C0-5F88-0152-9D2A-15797F940D6A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156;p123">
              <a:extLst>
                <a:ext uri="{FF2B5EF4-FFF2-40B4-BE49-F238E27FC236}">
                  <a16:creationId xmlns:a16="http://schemas.microsoft.com/office/drawing/2014/main" id="{408E0749-2666-4AA3-7BF8-9B1E058219C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157;p123">
              <a:extLst>
                <a:ext uri="{FF2B5EF4-FFF2-40B4-BE49-F238E27FC236}">
                  <a16:creationId xmlns:a16="http://schemas.microsoft.com/office/drawing/2014/main" id="{96901F19-85A5-7B2B-4725-169B565BFB2B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158;p123">
              <a:extLst>
                <a:ext uri="{FF2B5EF4-FFF2-40B4-BE49-F238E27FC236}">
                  <a16:creationId xmlns:a16="http://schemas.microsoft.com/office/drawing/2014/main" id="{E6F7400D-4655-7E66-0E7E-D67017A952B3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159;p123">
              <a:extLst>
                <a:ext uri="{FF2B5EF4-FFF2-40B4-BE49-F238E27FC236}">
                  <a16:creationId xmlns:a16="http://schemas.microsoft.com/office/drawing/2014/main" id="{D8ACA656-3D3B-4041-233A-E00D2203FBE1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160;p123">
              <a:extLst>
                <a:ext uri="{FF2B5EF4-FFF2-40B4-BE49-F238E27FC236}">
                  <a16:creationId xmlns:a16="http://schemas.microsoft.com/office/drawing/2014/main" id="{14F5ECE1-D0A1-5DA2-A005-5ABDA05849F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161;p123">
              <a:extLst>
                <a:ext uri="{FF2B5EF4-FFF2-40B4-BE49-F238E27FC236}">
                  <a16:creationId xmlns:a16="http://schemas.microsoft.com/office/drawing/2014/main" id="{2D66638C-CFA1-AF83-2A54-377F4C0A1CD2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162;p123">
              <a:extLst>
                <a:ext uri="{FF2B5EF4-FFF2-40B4-BE49-F238E27FC236}">
                  <a16:creationId xmlns:a16="http://schemas.microsoft.com/office/drawing/2014/main" id="{D63BEE4A-B77E-B4E0-91B0-74AB62EF3B9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163;p123">
              <a:extLst>
                <a:ext uri="{FF2B5EF4-FFF2-40B4-BE49-F238E27FC236}">
                  <a16:creationId xmlns:a16="http://schemas.microsoft.com/office/drawing/2014/main" id="{3A59D83C-27FE-2527-CEC7-ECFA4BD03B1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164;p123">
              <a:extLst>
                <a:ext uri="{FF2B5EF4-FFF2-40B4-BE49-F238E27FC236}">
                  <a16:creationId xmlns:a16="http://schemas.microsoft.com/office/drawing/2014/main" id="{8EA6724B-E147-9AAF-0FF4-CCCE97CCF838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165;p123">
              <a:extLst>
                <a:ext uri="{FF2B5EF4-FFF2-40B4-BE49-F238E27FC236}">
                  <a16:creationId xmlns:a16="http://schemas.microsoft.com/office/drawing/2014/main" id="{CC5F5C81-F350-4C4C-2243-91B8500F17FD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166;p123">
              <a:extLst>
                <a:ext uri="{FF2B5EF4-FFF2-40B4-BE49-F238E27FC236}">
                  <a16:creationId xmlns:a16="http://schemas.microsoft.com/office/drawing/2014/main" id="{5EB76FE1-9764-0A6C-A371-A0EE47057EA8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167;p123">
              <a:extLst>
                <a:ext uri="{FF2B5EF4-FFF2-40B4-BE49-F238E27FC236}">
                  <a16:creationId xmlns:a16="http://schemas.microsoft.com/office/drawing/2014/main" id="{FD86ED6F-4CF3-648B-1C71-A3510D447BF2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168;p123">
              <a:extLst>
                <a:ext uri="{FF2B5EF4-FFF2-40B4-BE49-F238E27FC236}">
                  <a16:creationId xmlns:a16="http://schemas.microsoft.com/office/drawing/2014/main" id="{9B0474C2-4528-4B4B-B273-0655B8F9C243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169;p123">
              <a:extLst>
                <a:ext uri="{FF2B5EF4-FFF2-40B4-BE49-F238E27FC236}">
                  <a16:creationId xmlns:a16="http://schemas.microsoft.com/office/drawing/2014/main" id="{34BD7937-5558-1458-C221-B7257E528E6A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170;p123">
              <a:extLst>
                <a:ext uri="{FF2B5EF4-FFF2-40B4-BE49-F238E27FC236}">
                  <a16:creationId xmlns:a16="http://schemas.microsoft.com/office/drawing/2014/main" id="{8580D1EE-0EE8-EFD8-9659-2440814E8121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171;p123">
              <a:extLst>
                <a:ext uri="{FF2B5EF4-FFF2-40B4-BE49-F238E27FC236}">
                  <a16:creationId xmlns:a16="http://schemas.microsoft.com/office/drawing/2014/main" id="{C51FE82C-ACCE-9195-CA16-8E3057C9D137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172;p123">
              <a:extLst>
                <a:ext uri="{FF2B5EF4-FFF2-40B4-BE49-F238E27FC236}">
                  <a16:creationId xmlns:a16="http://schemas.microsoft.com/office/drawing/2014/main" id="{47C4C4AB-F5DB-F416-9336-C15206AFD0E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173;p123">
              <a:extLst>
                <a:ext uri="{FF2B5EF4-FFF2-40B4-BE49-F238E27FC236}">
                  <a16:creationId xmlns:a16="http://schemas.microsoft.com/office/drawing/2014/main" id="{66311681-E267-FCA0-EF0D-8BD3CE6A1871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174;p123">
              <a:extLst>
                <a:ext uri="{FF2B5EF4-FFF2-40B4-BE49-F238E27FC236}">
                  <a16:creationId xmlns:a16="http://schemas.microsoft.com/office/drawing/2014/main" id="{3E9B8647-8853-227F-7803-A47BF72948F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175;p123">
              <a:extLst>
                <a:ext uri="{FF2B5EF4-FFF2-40B4-BE49-F238E27FC236}">
                  <a16:creationId xmlns:a16="http://schemas.microsoft.com/office/drawing/2014/main" id="{BEDF973E-030F-F004-4B09-126F32CBF7CA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9" name="Google Shape;14176;p123">
              <a:extLst>
                <a:ext uri="{FF2B5EF4-FFF2-40B4-BE49-F238E27FC236}">
                  <a16:creationId xmlns:a16="http://schemas.microsoft.com/office/drawing/2014/main" id="{8DAAC2B7-7ADB-1FEE-AEB8-DECDD0BF748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177;p123">
              <a:extLst>
                <a:ext uri="{FF2B5EF4-FFF2-40B4-BE49-F238E27FC236}">
                  <a16:creationId xmlns:a16="http://schemas.microsoft.com/office/drawing/2014/main" id="{20F19AAA-10B5-1D44-882F-D69F3D3BBC36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178;p123">
              <a:extLst>
                <a:ext uri="{FF2B5EF4-FFF2-40B4-BE49-F238E27FC236}">
                  <a16:creationId xmlns:a16="http://schemas.microsoft.com/office/drawing/2014/main" id="{D801DDAD-5311-D044-6098-420E50BED8E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179;p123">
              <a:extLst>
                <a:ext uri="{FF2B5EF4-FFF2-40B4-BE49-F238E27FC236}">
                  <a16:creationId xmlns:a16="http://schemas.microsoft.com/office/drawing/2014/main" id="{FC005B84-41BF-0B68-02BC-C3CDE08167D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180;p123">
              <a:extLst>
                <a:ext uri="{FF2B5EF4-FFF2-40B4-BE49-F238E27FC236}">
                  <a16:creationId xmlns:a16="http://schemas.microsoft.com/office/drawing/2014/main" id="{C556C232-BDBC-7E87-68FB-9DF654D1696F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181;p123">
              <a:extLst>
                <a:ext uri="{FF2B5EF4-FFF2-40B4-BE49-F238E27FC236}">
                  <a16:creationId xmlns:a16="http://schemas.microsoft.com/office/drawing/2014/main" id="{4FA653ED-2FA3-3BCC-4927-05D3A26FF2D8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182;p123">
              <a:extLst>
                <a:ext uri="{FF2B5EF4-FFF2-40B4-BE49-F238E27FC236}">
                  <a16:creationId xmlns:a16="http://schemas.microsoft.com/office/drawing/2014/main" id="{A1E627DA-4834-537D-DC81-77BAB5BECD57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183;p123">
              <a:extLst>
                <a:ext uri="{FF2B5EF4-FFF2-40B4-BE49-F238E27FC236}">
                  <a16:creationId xmlns:a16="http://schemas.microsoft.com/office/drawing/2014/main" id="{2B5B5DE5-F4DC-4F57-8D8C-B1B17063F41F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7" name="Google Shape;14184;p123">
              <a:extLst>
                <a:ext uri="{FF2B5EF4-FFF2-40B4-BE49-F238E27FC236}">
                  <a16:creationId xmlns:a16="http://schemas.microsoft.com/office/drawing/2014/main" id="{A0547B28-9B1E-2F85-2CF9-EC525C7885ED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8" name="Google Shape;14185;p123">
              <a:extLst>
                <a:ext uri="{FF2B5EF4-FFF2-40B4-BE49-F238E27FC236}">
                  <a16:creationId xmlns:a16="http://schemas.microsoft.com/office/drawing/2014/main" id="{0A507E83-5B9E-A618-BABA-A704D54B7B0D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186;p123">
              <a:extLst>
                <a:ext uri="{FF2B5EF4-FFF2-40B4-BE49-F238E27FC236}">
                  <a16:creationId xmlns:a16="http://schemas.microsoft.com/office/drawing/2014/main" id="{6CF13D67-1843-0018-E914-C516DCBC2B4A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187;p123">
              <a:extLst>
                <a:ext uri="{FF2B5EF4-FFF2-40B4-BE49-F238E27FC236}">
                  <a16:creationId xmlns:a16="http://schemas.microsoft.com/office/drawing/2014/main" id="{A0C37D9E-7291-EABA-6C86-69846DC6519A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1" name="Google Shape;14188;p123">
              <a:extLst>
                <a:ext uri="{FF2B5EF4-FFF2-40B4-BE49-F238E27FC236}">
                  <a16:creationId xmlns:a16="http://schemas.microsoft.com/office/drawing/2014/main" id="{05C7E4CD-4C95-4807-5EBA-3C0E38403F81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2" name="Google Shape;14189;p123">
              <a:extLst>
                <a:ext uri="{FF2B5EF4-FFF2-40B4-BE49-F238E27FC236}">
                  <a16:creationId xmlns:a16="http://schemas.microsoft.com/office/drawing/2014/main" id="{A750068F-A935-09EA-3AA9-BEF840D438E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190;p123">
              <a:extLst>
                <a:ext uri="{FF2B5EF4-FFF2-40B4-BE49-F238E27FC236}">
                  <a16:creationId xmlns:a16="http://schemas.microsoft.com/office/drawing/2014/main" id="{B2ADC5AC-DB8F-B280-015F-717A78403EE7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191;p123">
              <a:extLst>
                <a:ext uri="{FF2B5EF4-FFF2-40B4-BE49-F238E27FC236}">
                  <a16:creationId xmlns:a16="http://schemas.microsoft.com/office/drawing/2014/main" id="{76D9B417-935A-A4FE-31EF-5995C7DDEDFE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5" name="Google Shape;14192;p123">
              <a:extLst>
                <a:ext uri="{FF2B5EF4-FFF2-40B4-BE49-F238E27FC236}">
                  <a16:creationId xmlns:a16="http://schemas.microsoft.com/office/drawing/2014/main" id="{C248EBEC-65B5-9E89-7D89-E786A40AC156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6" name="Google Shape;14193;p123">
              <a:extLst>
                <a:ext uri="{FF2B5EF4-FFF2-40B4-BE49-F238E27FC236}">
                  <a16:creationId xmlns:a16="http://schemas.microsoft.com/office/drawing/2014/main" id="{3B46A772-C159-C9F5-E271-914EE9E48DB2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194;p123">
              <a:extLst>
                <a:ext uri="{FF2B5EF4-FFF2-40B4-BE49-F238E27FC236}">
                  <a16:creationId xmlns:a16="http://schemas.microsoft.com/office/drawing/2014/main" id="{DC43399D-8C10-E3BB-41B6-DCD546DBC425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195;p123">
              <a:extLst>
                <a:ext uri="{FF2B5EF4-FFF2-40B4-BE49-F238E27FC236}">
                  <a16:creationId xmlns:a16="http://schemas.microsoft.com/office/drawing/2014/main" id="{92EF2A45-63A5-5BA9-0735-52E4923E565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196;p123">
              <a:extLst>
                <a:ext uri="{FF2B5EF4-FFF2-40B4-BE49-F238E27FC236}">
                  <a16:creationId xmlns:a16="http://schemas.microsoft.com/office/drawing/2014/main" id="{E728C955-5FD5-1B5A-5653-252021E29E0A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0" name="Google Shape;14197;p123">
              <a:extLst>
                <a:ext uri="{FF2B5EF4-FFF2-40B4-BE49-F238E27FC236}">
                  <a16:creationId xmlns:a16="http://schemas.microsoft.com/office/drawing/2014/main" id="{8C06FC4F-34DE-F9ED-EC60-891C1FEAF105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1" name="Google Shape;14198;p123">
              <a:extLst>
                <a:ext uri="{FF2B5EF4-FFF2-40B4-BE49-F238E27FC236}">
                  <a16:creationId xmlns:a16="http://schemas.microsoft.com/office/drawing/2014/main" id="{ACEB5E5D-4832-86B1-AF2F-E0C2B2796744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199;p123">
              <a:extLst>
                <a:ext uri="{FF2B5EF4-FFF2-40B4-BE49-F238E27FC236}">
                  <a16:creationId xmlns:a16="http://schemas.microsoft.com/office/drawing/2014/main" id="{E4119BC9-7B6C-84DA-6CA3-24AC602DA4E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200;p123">
              <a:extLst>
                <a:ext uri="{FF2B5EF4-FFF2-40B4-BE49-F238E27FC236}">
                  <a16:creationId xmlns:a16="http://schemas.microsoft.com/office/drawing/2014/main" id="{AA7ECDF0-1F78-7383-C164-90DC77BA8D4E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201;p123">
              <a:extLst>
                <a:ext uri="{FF2B5EF4-FFF2-40B4-BE49-F238E27FC236}">
                  <a16:creationId xmlns:a16="http://schemas.microsoft.com/office/drawing/2014/main" id="{1408A47A-41C0-BAF6-77AC-3B160768EC26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5" name="Google Shape;14202;p123">
              <a:extLst>
                <a:ext uri="{FF2B5EF4-FFF2-40B4-BE49-F238E27FC236}">
                  <a16:creationId xmlns:a16="http://schemas.microsoft.com/office/drawing/2014/main" id="{E3473999-B931-B6E2-FD77-9C36B4BE8F8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6" name="Google Shape;14203;p123">
              <a:extLst>
                <a:ext uri="{FF2B5EF4-FFF2-40B4-BE49-F238E27FC236}">
                  <a16:creationId xmlns:a16="http://schemas.microsoft.com/office/drawing/2014/main" id="{532EF47A-08D7-EDE9-5728-D0CBAC922065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204;p123">
              <a:extLst>
                <a:ext uri="{FF2B5EF4-FFF2-40B4-BE49-F238E27FC236}">
                  <a16:creationId xmlns:a16="http://schemas.microsoft.com/office/drawing/2014/main" id="{CEF98205-2E91-28AC-697F-9E5BE2328C31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205;p123">
              <a:extLst>
                <a:ext uri="{FF2B5EF4-FFF2-40B4-BE49-F238E27FC236}">
                  <a16:creationId xmlns:a16="http://schemas.microsoft.com/office/drawing/2014/main" id="{8779FACB-7A90-5DC7-16B5-691B158E834E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206;p123">
              <a:extLst>
                <a:ext uri="{FF2B5EF4-FFF2-40B4-BE49-F238E27FC236}">
                  <a16:creationId xmlns:a16="http://schemas.microsoft.com/office/drawing/2014/main" id="{0F564FF1-19B4-B470-E2B1-9B127B31370E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0" name="Google Shape;14207;p123">
              <a:extLst>
                <a:ext uri="{FF2B5EF4-FFF2-40B4-BE49-F238E27FC236}">
                  <a16:creationId xmlns:a16="http://schemas.microsoft.com/office/drawing/2014/main" id="{467CCD04-2862-FC79-7B64-4101CAC9B0A1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1" name="Google Shape;14208;p123">
              <a:extLst>
                <a:ext uri="{FF2B5EF4-FFF2-40B4-BE49-F238E27FC236}">
                  <a16:creationId xmlns:a16="http://schemas.microsoft.com/office/drawing/2014/main" id="{7E1E5269-85AE-B010-95FC-64618DB68973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209;p123">
              <a:extLst>
                <a:ext uri="{FF2B5EF4-FFF2-40B4-BE49-F238E27FC236}">
                  <a16:creationId xmlns:a16="http://schemas.microsoft.com/office/drawing/2014/main" id="{A5509621-8932-CE6C-3AF5-150838C4B68D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3" name="Google Shape;14210;p123">
              <a:extLst>
                <a:ext uri="{FF2B5EF4-FFF2-40B4-BE49-F238E27FC236}">
                  <a16:creationId xmlns:a16="http://schemas.microsoft.com/office/drawing/2014/main" id="{0E67FC54-48C6-897C-3313-2E2F4978BA60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4" name="Google Shape;14211;p123">
              <a:extLst>
                <a:ext uri="{FF2B5EF4-FFF2-40B4-BE49-F238E27FC236}">
                  <a16:creationId xmlns:a16="http://schemas.microsoft.com/office/drawing/2014/main" id="{5111A2CC-A4AA-2C4F-8B0D-98891921CD4D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212;p123">
              <a:extLst>
                <a:ext uri="{FF2B5EF4-FFF2-40B4-BE49-F238E27FC236}">
                  <a16:creationId xmlns:a16="http://schemas.microsoft.com/office/drawing/2014/main" id="{AF857DC9-5596-03D4-C90A-9EDF6B0A136A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213;p123">
              <a:extLst>
                <a:ext uri="{FF2B5EF4-FFF2-40B4-BE49-F238E27FC236}">
                  <a16:creationId xmlns:a16="http://schemas.microsoft.com/office/drawing/2014/main" id="{712DEA75-7E11-D6A3-568D-B98DD3A86477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214;p123">
              <a:extLst>
                <a:ext uri="{FF2B5EF4-FFF2-40B4-BE49-F238E27FC236}">
                  <a16:creationId xmlns:a16="http://schemas.microsoft.com/office/drawing/2014/main" id="{7A3B2F52-73E2-A33B-3AF6-12D06254A086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8" name="Google Shape;14215;p123">
              <a:extLst>
                <a:ext uri="{FF2B5EF4-FFF2-40B4-BE49-F238E27FC236}">
                  <a16:creationId xmlns:a16="http://schemas.microsoft.com/office/drawing/2014/main" id="{78F2E753-B6B8-A44D-4D54-39E019033317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9" name="Google Shape;14216;p123">
              <a:extLst>
                <a:ext uri="{FF2B5EF4-FFF2-40B4-BE49-F238E27FC236}">
                  <a16:creationId xmlns:a16="http://schemas.microsoft.com/office/drawing/2014/main" id="{00F70571-ED91-981B-501A-F71B87B78457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217;p123">
              <a:extLst>
                <a:ext uri="{FF2B5EF4-FFF2-40B4-BE49-F238E27FC236}">
                  <a16:creationId xmlns:a16="http://schemas.microsoft.com/office/drawing/2014/main" id="{A520917E-B41D-FC76-FA11-BE5A7626EB4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218;p123">
              <a:extLst>
                <a:ext uri="{FF2B5EF4-FFF2-40B4-BE49-F238E27FC236}">
                  <a16:creationId xmlns:a16="http://schemas.microsoft.com/office/drawing/2014/main" id="{126FB7AB-69F0-F644-FEC3-3C4CD39EABCC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219;p123">
              <a:extLst>
                <a:ext uri="{FF2B5EF4-FFF2-40B4-BE49-F238E27FC236}">
                  <a16:creationId xmlns:a16="http://schemas.microsoft.com/office/drawing/2014/main" id="{82293F47-83B5-9E74-D4E7-DDE3659DD550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3" name="Google Shape;14220;p123">
              <a:extLst>
                <a:ext uri="{FF2B5EF4-FFF2-40B4-BE49-F238E27FC236}">
                  <a16:creationId xmlns:a16="http://schemas.microsoft.com/office/drawing/2014/main" id="{AE4DD603-5693-07E3-98AB-3CE40AC6899A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4" name="Google Shape;14221;p123">
              <a:extLst>
                <a:ext uri="{FF2B5EF4-FFF2-40B4-BE49-F238E27FC236}">
                  <a16:creationId xmlns:a16="http://schemas.microsoft.com/office/drawing/2014/main" id="{EB8FC228-9E2C-67C0-8575-B70C6FCB82C0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222;p123">
              <a:extLst>
                <a:ext uri="{FF2B5EF4-FFF2-40B4-BE49-F238E27FC236}">
                  <a16:creationId xmlns:a16="http://schemas.microsoft.com/office/drawing/2014/main" id="{025F1CE4-4DFA-CA48-430F-BAA03E8C4DD5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6" name="Google Shape;14223;p123">
              <a:extLst>
                <a:ext uri="{FF2B5EF4-FFF2-40B4-BE49-F238E27FC236}">
                  <a16:creationId xmlns:a16="http://schemas.microsoft.com/office/drawing/2014/main" id="{C9D29F03-5427-556E-2B86-BEE1EB5E0188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7" name="Google Shape;14224;p123">
              <a:extLst>
                <a:ext uri="{FF2B5EF4-FFF2-40B4-BE49-F238E27FC236}">
                  <a16:creationId xmlns:a16="http://schemas.microsoft.com/office/drawing/2014/main" id="{A639FF38-C27F-C6D0-C37D-4CE92EE95F25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225;p123">
              <a:extLst>
                <a:ext uri="{FF2B5EF4-FFF2-40B4-BE49-F238E27FC236}">
                  <a16:creationId xmlns:a16="http://schemas.microsoft.com/office/drawing/2014/main" id="{30FD7470-36C9-0B1C-F3CF-43BC006D4C6E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226;p123">
              <a:extLst>
                <a:ext uri="{FF2B5EF4-FFF2-40B4-BE49-F238E27FC236}">
                  <a16:creationId xmlns:a16="http://schemas.microsoft.com/office/drawing/2014/main" id="{5C75369C-822A-C46B-DBB7-AC78033AD761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227;p123">
              <a:extLst>
                <a:ext uri="{FF2B5EF4-FFF2-40B4-BE49-F238E27FC236}">
                  <a16:creationId xmlns:a16="http://schemas.microsoft.com/office/drawing/2014/main" id="{AD68CF6E-E31E-9CBD-6D32-5176A5BC0195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1" name="Google Shape;14228;p123">
              <a:extLst>
                <a:ext uri="{FF2B5EF4-FFF2-40B4-BE49-F238E27FC236}">
                  <a16:creationId xmlns:a16="http://schemas.microsoft.com/office/drawing/2014/main" id="{9DC0108B-7648-5B39-FE6B-5CF68A0311F7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2" name="Google Shape;14229;p123">
              <a:extLst>
                <a:ext uri="{FF2B5EF4-FFF2-40B4-BE49-F238E27FC236}">
                  <a16:creationId xmlns:a16="http://schemas.microsoft.com/office/drawing/2014/main" id="{328D20A7-96E8-CDF6-2D87-A7378FC6BB3D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230;p123">
              <a:extLst>
                <a:ext uri="{FF2B5EF4-FFF2-40B4-BE49-F238E27FC236}">
                  <a16:creationId xmlns:a16="http://schemas.microsoft.com/office/drawing/2014/main" id="{6CF2DAD1-92FD-8734-EA82-C21E5C420AC6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231;p123">
              <a:extLst>
                <a:ext uri="{FF2B5EF4-FFF2-40B4-BE49-F238E27FC236}">
                  <a16:creationId xmlns:a16="http://schemas.microsoft.com/office/drawing/2014/main" id="{A14C8F7D-F61E-0EEF-7477-216D7B72610D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232;p123">
              <a:extLst>
                <a:ext uri="{FF2B5EF4-FFF2-40B4-BE49-F238E27FC236}">
                  <a16:creationId xmlns:a16="http://schemas.microsoft.com/office/drawing/2014/main" id="{700498C1-BD9A-9B88-8B05-A0DE4131563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14233;p123">
              <a:extLst>
                <a:ext uri="{FF2B5EF4-FFF2-40B4-BE49-F238E27FC236}">
                  <a16:creationId xmlns:a16="http://schemas.microsoft.com/office/drawing/2014/main" id="{F54B38A9-0407-B876-625B-BA7E5202B516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14234;p123">
              <a:extLst>
                <a:ext uri="{FF2B5EF4-FFF2-40B4-BE49-F238E27FC236}">
                  <a16:creationId xmlns:a16="http://schemas.microsoft.com/office/drawing/2014/main" id="{E08D9627-96D1-25BB-B521-169D4ED7C7C8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235;p123">
              <a:extLst>
                <a:ext uri="{FF2B5EF4-FFF2-40B4-BE49-F238E27FC236}">
                  <a16:creationId xmlns:a16="http://schemas.microsoft.com/office/drawing/2014/main" id="{E077D5BA-3539-496C-A43D-F307CA8E419A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236;p123">
              <a:extLst>
                <a:ext uri="{FF2B5EF4-FFF2-40B4-BE49-F238E27FC236}">
                  <a16:creationId xmlns:a16="http://schemas.microsoft.com/office/drawing/2014/main" id="{7517EB4E-AF6B-FF0D-B5B5-3A28FA704AE1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237;p123">
              <a:extLst>
                <a:ext uri="{FF2B5EF4-FFF2-40B4-BE49-F238E27FC236}">
                  <a16:creationId xmlns:a16="http://schemas.microsoft.com/office/drawing/2014/main" id="{FD1E88BA-3D5B-9229-0020-C1DA088FC050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14238;p123">
              <a:extLst>
                <a:ext uri="{FF2B5EF4-FFF2-40B4-BE49-F238E27FC236}">
                  <a16:creationId xmlns:a16="http://schemas.microsoft.com/office/drawing/2014/main" id="{A61962E6-39BC-D504-EDAA-5A347329D7C9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14239;p123">
              <a:extLst>
                <a:ext uri="{FF2B5EF4-FFF2-40B4-BE49-F238E27FC236}">
                  <a16:creationId xmlns:a16="http://schemas.microsoft.com/office/drawing/2014/main" id="{78BE0531-AF56-A2F4-6A0C-1859C3124FC1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240;p123">
              <a:extLst>
                <a:ext uri="{FF2B5EF4-FFF2-40B4-BE49-F238E27FC236}">
                  <a16:creationId xmlns:a16="http://schemas.microsoft.com/office/drawing/2014/main" id="{DD89C09B-8181-F971-E732-BD476EE0C45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241;p123">
              <a:extLst>
                <a:ext uri="{FF2B5EF4-FFF2-40B4-BE49-F238E27FC236}">
                  <a16:creationId xmlns:a16="http://schemas.microsoft.com/office/drawing/2014/main" id="{EF623FBD-E92D-B47A-A353-F2D0450DB82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242;p123">
              <a:extLst>
                <a:ext uri="{FF2B5EF4-FFF2-40B4-BE49-F238E27FC236}">
                  <a16:creationId xmlns:a16="http://schemas.microsoft.com/office/drawing/2014/main" id="{6C6315A6-7CDD-B2FD-96E8-B38B32DD3B20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14243;p123">
              <a:extLst>
                <a:ext uri="{FF2B5EF4-FFF2-40B4-BE49-F238E27FC236}">
                  <a16:creationId xmlns:a16="http://schemas.microsoft.com/office/drawing/2014/main" id="{E2F2C9E7-74C3-C2DC-0F5A-1B755D08F84A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14244;p123">
              <a:extLst>
                <a:ext uri="{FF2B5EF4-FFF2-40B4-BE49-F238E27FC236}">
                  <a16:creationId xmlns:a16="http://schemas.microsoft.com/office/drawing/2014/main" id="{7F934961-DCA0-E994-37F6-2A4197684E8E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245;p123">
              <a:extLst>
                <a:ext uri="{FF2B5EF4-FFF2-40B4-BE49-F238E27FC236}">
                  <a16:creationId xmlns:a16="http://schemas.microsoft.com/office/drawing/2014/main" id="{42AFF1FA-BF3D-E9CE-DFDC-A101D98E656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246;p123">
              <a:extLst>
                <a:ext uri="{FF2B5EF4-FFF2-40B4-BE49-F238E27FC236}">
                  <a16:creationId xmlns:a16="http://schemas.microsoft.com/office/drawing/2014/main" id="{500336BB-A290-0010-967F-8F4A5332E94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247;p123">
              <a:extLst>
                <a:ext uri="{FF2B5EF4-FFF2-40B4-BE49-F238E27FC236}">
                  <a16:creationId xmlns:a16="http://schemas.microsoft.com/office/drawing/2014/main" id="{C9C5D8E0-ADC8-9D17-8DCB-AE50091F7C2B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248;p123">
              <a:extLst>
                <a:ext uri="{FF2B5EF4-FFF2-40B4-BE49-F238E27FC236}">
                  <a16:creationId xmlns:a16="http://schemas.microsoft.com/office/drawing/2014/main" id="{674370AE-96D1-30DD-F6F4-CA82CCDFBE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14249;p123">
              <a:extLst>
                <a:ext uri="{FF2B5EF4-FFF2-40B4-BE49-F238E27FC236}">
                  <a16:creationId xmlns:a16="http://schemas.microsoft.com/office/drawing/2014/main" id="{00332B2B-216F-BD8B-238F-71D10069A8F4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14250;p123">
              <a:extLst>
                <a:ext uri="{FF2B5EF4-FFF2-40B4-BE49-F238E27FC236}">
                  <a16:creationId xmlns:a16="http://schemas.microsoft.com/office/drawing/2014/main" id="{2BE81807-BAF6-508A-67EA-78B0D53EB5F5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251;p123">
              <a:extLst>
                <a:ext uri="{FF2B5EF4-FFF2-40B4-BE49-F238E27FC236}">
                  <a16:creationId xmlns:a16="http://schemas.microsoft.com/office/drawing/2014/main" id="{82E3A582-3948-3102-1CA6-68850C1CD4A8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14252;p123">
              <a:extLst>
                <a:ext uri="{FF2B5EF4-FFF2-40B4-BE49-F238E27FC236}">
                  <a16:creationId xmlns:a16="http://schemas.microsoft.com/office/drawing/2014/main" id="{5D5F3CF3-1151-A66D-27F0-631DFD35F52C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14253;p123">
              <a:extLst>
                <a:ext uri="{FF2B5EF4-FFF2-40B4-BE49-F238E27FC236}">
                  <a16:creationId xmlns:a16="http://schemas.microsoft.com/office/drawing/2014/main" id="{2275BACE-4430-5117-89EE-016F23D92D6D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254;p123">
              <a:extLst>
                <a:ext uri="{FF2B5EF4-FFF2-40B4-BE49-F238E27FC236}">
                  <a16:creationId xmlns:a16="http://schemas.microsoft.com/office/drawing/2014/main" id="{D077D28A-A50C-F987-A896-11A60F7BDF3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255;p123">
              <a:extLst>
                <a:ext uri="{FF2B5EF4-FFF2-40B4-BE49-F238E27FC236}">
                  <a16:creationId xmlns:a16="http://schemas.microsoft.com/office/drawing/2014/main" id="{51294F54-6070-CF9B-5E73-038F09DD17B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256;p123">
              <a:extLst>
                <a:ext uri="{FF2B5EF4-FFF2-40B4-BE49-F238E27FC236}">
                  <a16:creationId xmlns:a16="http://schemas.microsoft.com/office/drawing/2014/main" id="{795AACC7-4E86-F69E-0FC2-286B6F72D098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257;p123">
              <a:extLst>
                <a:ext uri="{FF2B5EF4-FFF2-40B4-BE49-F238E27FC236}">
                  <a16:creationId xmlns:a16="http://schemas.microsoft.com/office/drawing/2014/main" id="{49F43CF5-6681-0499-5433-613E960F6C2E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258;p123">
              <a:extLst>
                <a:ext uri="{FF2B5EF4-FFF2-40B4-BE49-F238E27FC236}">
                  <a16:creationId xmlns:a16="http://schemas.microsoft.com/office/drawing/2014/main" id="{7C17936B-9F2C-C364-B716-651F8BCC535E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14259;p123">
              <a:extLst>
                <a:ext uri="{FF2B5EF4-FFF2-40B4-BE49-F238E27FC236}">
                  <a16:creationId xmlns:a16="http://schemas.microsoft.com/office/drawing/2014/main" id="{C4C4839D-17AB-0396-3AB4-19C921F114A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14260;p123">
              <a:extLst>
                <a:ext uri="{FF2B5EF4-FFF2-40B4-BE49-F238E27FC236}">
                  <a16:creationId xmlns:a16="http://schemas.microsoft.com/office/drawing/2014/main" id="{B3B89ADC-9AD3-6C52-CDEE-282B731C3CA1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261;p123">
              <a:extLst>
                <a:ext uri="{FF2B5EF4-FFF2-40B4-BE49-F238E27FC236}">
                  <a16:creationId xmlns:a16="http://schemas.microsoft.com/office/drawing/2014/main" id="{F41C96CA-79B0-04FD-6EAA-35CA95ACF560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262;p123">
              <a:extLst>
                <a:ext uri="{FF2B5EF4-FFF2-40B4-BE49-F238E27FC236}">
                  <a16:creationId xmlns:a16="http://schemas.microsoft.com/office/drawing/2014/main" id="{1DBCE10A-3DB8-BD35-BFCC-6EFB0D48ACA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263;p123">
              <a:extLst>
                <a:ext uri="{FF2B5EF4-FFF2-40B4-BE49-F238E27FC236}">
                  <a16:creationId xmlns:a16="http://schemas.microsoft.com/office/drawing/2014/main" id="{1352DF76-92F9-AE3E-4EA5-CBB95E353CA3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14264;p123">
              <a:extLst>
                <a:ext uri="{FF2B5EF4-FFF2-40B4-BE49-F238E27FC236}">
                  <a16:creationId xmlns:a16="http://schemas.microsoft.com/office/drawing/2014/main" id="{4B6A4925-A8C3-BB87-86CE-21D3522CBAA4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14265;p123">
              <a:extLst>
                <a:ext uri="{FF2B5EF4-FFF2-40B4-BE49-F238E27FC236}">
                  <a16:creationId xmlns:a16="http://schemas.microsoft.com/office/drawing/2014/main" id="{361307D0-FC95-902E-E858-449DEEAB85BB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266;p123">
              <a:extLst>
                <a:ext uri="{FF2B5EF4-FFF2-40B4-BE49-F238E27FC236}">
                  <a16:creationId xmlns:a16="http://schemas.microsoft.com/office/drawing/2014/main" id="{1EE6F232-F811-041B-DEC6-71BBC3E51AEA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267;p123">
              <a:extLst>
                <a:ext uri="{FF2B5EF4-FFF2-40B4-BE49-F238E27FC236}">
                  <a16:creationId xmlns:a16="http://schemas.microsoft.com/office/drawing/2014/main" id="{E018F36D-2A1A-9C49-65C2-621B5D4E68A6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268;p123">
              <a:extLst>
                <a:ext uri="{FF2B5EF4-FFF2-40B4-BE49-F238E27FC236}">
                  <a16:creationId xmlns:a16="http://schemas.microsoft.com/office/drawing/2014/main" id="{2B7CB97A-7290-19B6-34D3-4A2D41CA6216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14269;p123">
              <a:extLst>
                <a:ext uri="{FF2B5EF4-FFF2-40B4-BE49-F238E27FC236}">
                  <a16:creationId xmlns:a16="http://schemas.microsoft.com/office/drawing/2014/main" id="{4D9B22D0-0BD3-6E44-952E-9D496893841D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14270;p123">
              <a:extLst>
                <a:ext uri="{FF2B5EF4-FFF2-40B4-BE49-F238E27FC236}">
                  <a16:creationId xmlns:a16="http://schemas.microsoft.com/office/drawing/2014/main" id="{DC400043-A5D2-9D9B-1F73-B558056C02CE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271;p123">
              <a:extLst>
                <a:ext uri="{FF2B5EF4-FFF2-40B4-BE49-F238E27FC236}">
                  <a16:creationId xmlns:a16="http://schemas.microsoft.com/office/drawing/2014/main" id="{BEB79C12-09E5-0881-29C3-5383AC0CC9FB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272;p123">
              <a:extLst>
                <a:ext uri="{FF2B5EF4-FFF2-40B4-BE49-F238E27FC236}">
                  <a16:creationId xmlns:a16="http://schemas.microsoft.com/office/drawing/2014/main" id="{A0FA1BB4-A681-D638-3151-B00CC236DE9B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273;p123">
              <a:extLst>
                <a:ext uri="{FF2B5EF4-FFF2-40B4-BE49-F238E27FC236}">
                  <a16:creationId xmlns:a16="http://schemas.microsoft.com/office/drawing/2014/main" id="{DB00006E-A56A-0E34-0C7E-F19CA6A0BAC4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7" name="Google Shape;14274;p123">
              <a:extLst>
                <a:ext uri="{FF2B5EF4-FFF2-40B4-BE49-F238E27FC236}">
                  <a16:creationId xmlns:a16="http://schemas.microsoft.com/office/drawing/2014/main" id="{2C4F3133-B03C-545B-A208-BD55333BB2F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8" name="Google Shape;14275;p123">
              <a:extLst>
                <a:ext uri="{FF2B5EF4-FFF2-40B4-BE49-F238E27FC236}">
                  <a16:creationId xmlns:a16="http://schemas.microsoft.com/office/drawing/2014/main" id="{776E40E2-5555-D431-156E-CBB8A0AEC8D6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276;p123">
              <a:extLst>
                <a:ext uri="{FF2B5EF4-FFF2-40B4-BE49-F238E27FC236}">
                  <a16:creationId xmlns:a16="http://schemas.microsoft.com/office/drawing/2014/main" id="{9688773A-622E-8C98-CA9A-83F730629C34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277;p123">
              <a:extLst>
                <a:ext uri="{FF2B5EF4-FFF2-40B4-BE49-F238E27FC236}">
                  <a16:creationId xmlns:a16="http://schemas.microsoft.com/office/drawing/2014/main" id="{ECEC6BA9-D51C-E4FE-4809-52E60572976C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278;p123">
              <a:extLst>
                <a:ext uri="{FF2B5EF4-FFF2-40B4-BE49-F238E27FC236}">
                  <a16:creationId xmlns:a16="http://schemas.microsoft.com/office/drawing/2014/main" id="{67934568-511E-F9D8-46E2-F1F7B1E6002E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2" name="Google Shape;14279;p123">
              <a:extLst>
                <a:ext uri="{FF2B5EF4-FFF2-40B4-BE49-F238E27FC236}">
                  <a16:creationId xmlns:a16="http://schemas.microsoft.com/office/drawing/2014/main" id="{D327003F-B6CD-EBAA-B3EB-6E73FD54CCB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3" name="Google Shape;14280;p123">
              <a:extLst>
                <a:ext uri="{FF2B5EF4-FFF2-40B4-BE49-F238E27FC236}">
                  <a16:creationId xmlns:a16="http://schemas.microsoft.com/office/drawing/2014/main" id="{17F87AA8-6477-6A4E-B4B7-327842C7BC2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281;p123">
              <a:extLst>
                <a:ext uri="{FF2B5EF4-FFF2-40B4-BE49-F238E27FC236}">
                  <a16:creationId xmlns:a16="http://schemas.microsoft.com/office/drawing/2014/main" id="{45E27DF3-BDBF-5689-460C-355FB7A65806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282;p123">
              <a:extLst>
                <a:ext uri="{FF2B5EF4-FFF2-40B4-BE49-F238E27FC236}">
                  <a16:creationId xmlns:a16="http://schemas.microsoft.com/office/drawing/2014/main" id="{0BC1B239-93CF-7532-EEB0-5A4415FAF5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283;p123">
              <a:extLst>
                <a:ext uri="{FF2B5EF4-FFF2-40B4-BE49-F238E27FC236}">
                  <a16:creationId xmlns:a16="http://schemas.microsoft.com/office/drawing/2014/main" id="{FD9200BE-FB5E-6BA1-848B-673BFBF9039A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284;p123">
              <a:extLst>
                <a:ext uri="{FF2B5EF4-FFF2-40B4-BE49-F238E27FC236}">
                  <a16:creationId xmlns:a16="http://schemas.microsoft.com/office/drawing/2014/main" id="{16C0974A-94EB-A23F-58D1-9F2960DA50F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8" name="Google Shape;14285;p123">
              <a:extLst>
                <a:ext uri="{FF2B5EF4-FFF2-40B4-BE49-F238E27FC236}">
                  <a16:creationId xmlns:a16="http://schemas.microsoft.com/office/drawing/2014/main" id="{0B2C63F8-A039-6AA5-FA8F-996B17E61D48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9" name="Google Shape;14286;p123">
              <a:extLst>
                <a:ext uri="{FF2B5EF4-FFF2-40B4-BE49-F238E27FC236}">
                  <a16:creationId xmlns:a16="http://schemas.microsoft.com/office/drawing/2014/main" id="{28D2B8B9-CD70-9B54-C2BC-5222ECA3E7B6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287;p123">
              <a:extLst>
                <a:ext uri="{FF2B5EF4-FFF2-40B4-BE49-F238E27FC236}">
                  <a16:creationId xmlns:a16="http://schemas.microsoft.com/office/drawing/2014/main" id="{5951B331-26E7-6BAE-DE6F-5AA04447C9EB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288;p123">
              <a:extLst>
                <a:ext uri="{FF2B5EF4-FFF2-40B4-BE49-F238E27FC236}">
                  <a16:creationId xmlns:a16="http://schemas.microsoft.com/office/drawing/2014/main" id="{C68CE2D8-C78C-1183-6B21-B5083E02FC12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289;p123">
              <a:extLst>
                <a:ext uri="{FF2B5EF4-FFF2-40B4-BE49-F238E27FC236}">
                  <a16:creationId xmlns:a16="http://schemas.microsoft.com/office/drawing/2014/main" id="{7FDEF03F-5DAA-6F1A-4B20-DF5BAF549217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290;p123">
              <a:extLst>
                <a:ext uri="{FF2B5EF4-FFF2-40B4-BE49-F238E27FC236}">
                  <a16:creationId xmlns:a16="http://schemas.microsoft.com/office/drawing/2014/main" id="{E95FD10E-6705-E5DF-0ABE-ABC602A795FF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291;p123">
              <a:extLst>
                <a:ext uri="{FF2B5EF4-FFF2-40B4-BE49-F238E27FC236}">
                  <a16:creationId xmlns:a16="http://schemas.microsoft.com/office/drawing/2014/main" id="{692292AC-8798-EBCE-A1D7-2153C9FFC83C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292;p123">
              <a:extLst>
                <a:ext uri="{FF2B5EF4-FFF2-40B4-BE49-F238E27FC236}">
                  <a16:creationId xmlns:a16="http://schemas.microsoft.com/office/drawing/2014/main" id="{4EB45769-8516-B2DD-D049-40C0EF9B1EC7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293;p123">
              <a:extLst>
                <a:ext uri="{FF2B5EF4-FFF2-40B4-BE49-F238E27FC236}">
                  <a16:creationId xmlns:a16="http://schemas.microsoft.com/office/drawing/2014/main" id="{35CEB70D-05FE-6333-D44B-F1D84CD3DDE3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294;p123">
              <a:extLst>
                <a:ext uri="{FF2B5EF4-FFF2-40B4-BE49-F238E27FC236}">
                  <a16:creationId xmlns:a16="http://schemas.microsoft.com/office/drawing/2014/main" id="{EEDA1B23-2C00-3C56-063A-3B92ABAB88D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295;p123">
              <a:extLst>
                <a:ext uri="{FF2B5EF4-FFF2-40B4-BE49-F238E27FC236}">
                  <a16:creationId xmlns:a16="http://schemas.microsoft.com/office/drawing/2014/main" id="{4B976427-4566-C550-5EBE-2B3DF8F42596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9" name="Google Shape;14296;p123">
              <a:extLst>
                <a:ext uri="{FF2B5EF4-FFF2-40B4-BE49-F238E27FC236}">
                  <a16:creationId xmlns:a16="http://schemas.microsoft.com/office/drawing/2014/main" id="{B9982FBE-170B-940D-4F78-8EBA0104552F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0" name="Google Shape;14297;p123">
              <a:extLst>
                <a:ext uri="{FF2B5EF4-FFF2-40B4-BE49-F238E27FC236}">
                  <a16:creationId xmlns:a16="http://schemas.microsoft.com/office/drawing/2014/main" id="{6011EAA0-770C-93F7-146B-377B30515B9F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298;p123">
              <a:extLst>
                <a:ext uri="{FF2B5EF4-FFF2-40B4-BE49-F238E27FC236}">
                  <a16:creationId xmlns:a16="http://schemas.microsoft.com/office/drawing/2014/main" id="{4D0439EB-FB25-D0A2-C8A8-3F75169B3F8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2" name="Google Shape;14299;p123">
              <a:extLst>
                <a:ext uri="{FF2B5EF4-FFF2-40B4-BE49-F238E27FC236}">
                  <a16:creationId xmlns:a16="http://schemas.microsoft.com/office/drawing/2014/main" id="{2BDD7FAD-E25F-13AF-BF4C-582CB8BC20F9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3" name="Google Shape;14300;p123">
              <a:extLst>
                <a:ext uri="{FF2B5EF4-FFF2-40B4-BE49-F238E27FC236}">
                  <a16:creationId xmlns:a16="http://schemas.microsoft.com/office/drawing/2014/main" id="{8C4DFA71-DA6D-91C8-5890-6B0A331B3E3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301;p123">
              <a:extLst>
                <a:ext uri="{FF2B5EF4-FFF2-40B4-BE49-F238E27FC236}">
                  <a16:creationId xmlns:a16="http://schemas.microsoft.com/office/drawing/2014/main" id="{54650E20-6D1C-6105-5BC5-6D94941612B0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302;p123">
              <a:extLst>
                <a:ext uri="{FF2B5EF4-FFF2-40B4-BE49-F238E27FC236}">
                  <a16:creationId xmlns:a16="http://schemas.microsoft.com/office/drawing/2014/main" id="{0A87FD16-4AF1-ECB7-DE66-4EC8B18EC203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303;p123">
              <a:extLst>
                <a:ext uri="{FF2B5EF4-FFF2-40B4-BE49-F238E27FC236}">
                  <a16:creationId xmlns:a16="http://schemas.microsoft.com/office/drawing/2014/main" id="{2081D8D2-0CF9-4FFC-AB07-B6B3662CF160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304;p123">
              <a:extLst>
                <a:ext uri="{FF2B5EF4-FFF2-40B4-BE49-F238E27FC236}">
                  <a16:creationId xmlns:a16="http://schemas.microsoft.com/office/drawing/2014/main" id="{53413AB0-FD08-558A-9208-97687BD7AE28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8" name="Google Shape;14305;p123">
              <a:extLst>
                <a:ext uri="{FF2B5EF4-FFF2-40B4-BE49-F238E27FC236}">
                  <a16:creationId xmlns:a16="http://schemas.microsoft.com/office/drawing/2014/main" id="{F54C0E91-E752-B890-1CF1-13B6E771C4E4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9" name="Google Shape;14306;p123">
              <a:extLst>
                <a:ext uri="{FF2B5EF4-FFF2-40B4-BE49-F238E27FC236}">
                  <a16:creationId xmlns:a16="http://schemas.microsoft.com/office/drawing/2014/main" id="{C62EE9ED-40DC-BACC-A248-38D8239EF99D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307;p123">
              <a:extLst>
                <a:ext uri="{FF2B5EF4-FFF2-40B4-BE49-F238E27FC236}">
                  <a16:creationId xmlns:a16="http://schemas.microsoft.com/office/drawing/2014/main" id="{1A845B5E-C0C3-6DBC-8F38-E4E06F06E32E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308;p123">
              <a:extLst>
                <a:ext uri="{FF2B5EF4-FFF2-40B4-BE49-F238E27FC236}">
                  <a16:creationId xmlns:a16="http://schemas.microsoft.com/office/drawing/2014/main" id="{AF2F2B7F-F32C-8D1D-E41A-F997C1779BFF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309;p123">
              <a:extLst>
                <a:ext uri="{FF2B5EF4-FFF2-40B4-BE49-F238E27FC236}">
                  <a16:creationId xmlns:a16="http://schemas.microsoft.com/office/drawing/2014/main" id="{C459EE02-4902-1A0B-C1E1-CA01ADCEF57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3" name="Google Shape;14310;p123">
              <a:extLst>
                <a:ext uri="{FF2B5EF4-FFF2-40B4-BE49-F238E27FC236}">
                  <a16:creationId xmlns:a16="http://schemas.microsoft.com/office/drawing/2014/main" id="{83D63A0B-6743-DA7F-D358-416CA9F61873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4" name="Google Shape;14311;p123">
              <a:extLst>
                <a:ext uri="{FF2B5EF4-FFF2-40B4-BE49-F238E27FC236}">
                  <a16:creationId xmlns:a16="http://schemas.microsoft.com/office/drawing/2014/main" id="{F5FDF863-6BBE-D733-1FB8-E686E9CD4A9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312;p123">
              <a:extLst>
                <a:ext uri="{FF2B5EF4-FFF2-40B4-BE49-F238E27FC236}">
                  <a16:creationId xmlns:a16="http://schemas.microsoft.com/office/drawing/2014/main" id="{1E1754AD-2458-4B17-7234-48FEDD4D4316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313;p123">
              <a:extLst>
                <a:ext uri="{FF2B5EF4-FFF2-40B4-BE49-F238E27FC236}">
                  <a16:creationId xmlns:a16="http://schemas.microsoft.com/office/drawing/2014/main" id="{FCC16128-0703-E7E4-7A45-AD4D87ACD5E6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314;p123">
              <a:extLst>
                <a:ext uri="{FF2B5EF4-FFF2-40B4-BE49-F238E27FC236}">
                  <a16:creationId xmlns:a16="http://schemas.microsoft.com/office/drawing/2014/main" id="{10EE830B-9CD6-DCDE-0A43-95609C369A8D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9" name="Google Shape;13599;p123">
            <a:extLst>
              <a:ext uri="{FF2B5EF4-FFF2-40B4-BE49-F238E27FC236}">
                <a16:creationId xmlns:a16="http://schemas.microsoft.com/office/drawing/2014/main" id="{B9B040FD-62D4-7735-FB96-0292CE07052C}"/>
              </a:ext>
            </a:extLst>
          </p:cNvPr>
          <p:cNvGrpSpPr/>
          <p:nvPr/>
        </p:nvGrpSpPr>
        <p:grpSpPr>
          <a:xfrm>
            <a:off x="3728840" y="3771924"/>
            <a:ext cx="190220" cy="172606"/>
            <a:chOff x="3827742" y="3890112"/>
            <a:chExt cx="205102" cy="186110"/>
          </a:xfrm>
        </p:grpSpPr>
        <p:sp>
          <p:nvSpPr>
            <p:cNvPr id="16640" name="Google Shape;13600;p123">
              <a:extLst>
                <a:ext uri="{FF2B5EF4-FFF2-40B4-BE49-F238E27FC236}">
                  <a16:creationId xmlns:a16="http://schemas.microsoft.com/office/drawing/2014/main" id="{771D9A86-9888-30C0-69AD-578E5487841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41" name="Google Shape;13601;p123">
              <a:extLst>
                <a:ext uri="{FF2B5EF4-FFF2-40B4-BE49-F238E27FC236}">
                  <a16:creationId xmlns:a16="http://schemas.microsoft.com/office/drawing/2014/main" id="{CE7D7AE4-19BE-F06B-26F0-4C37C22E3C2C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42" name="Google Shape;13602;p123">
              <a:hlinkClick r:id="rId7"/>
              <a:extLst>
                <a:ext uri="{FF2B5EF4-FFF2-40B4-BE49-F238E27FC236}">
                  <a16:creationId xmlns:a16="http://schemas.microsoft.com/office/drawing/2014/main" id="{9198D2EC-C95C-26B6-7580-443FC05E5FB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6881" name="Google Shape;14078;p123">
            <a:extLst>
              <a:ext uri="{FF2B5EF4-FFF2-40B4-BE49-F238E27FC236}">
                <a16:creationId xmlns:a16="http://schemas.microsoft.com/office/drawing/2014/main" id="{FA72EAAE-5C54-77E1-230C-32C04D40B03B}"/>
              </a:ext>
            </a:extLst>
          </p:cNvPr>
          <p:cNvGrpSpPr/>
          <p:nvPr/>
        </p:nvGrpSpPr>
        <p:grpSpPr>
          <a:xfrm>
            <a:off x="3678082" y="3726236"/>
            <a:ext cx="297192" cy="291533"/>
            <a:chOff x="2986200" y="3849900"/>
            <a:chExt cx="1502375" cy="1505300"/>
          </a:xfrm>
        </p:grpSpPr>
        <p:sp>
          <p:nvSpPr>
            <p:cNvPr id="16882" name="Google Shape;14079;p123">
              <a:extLst>
                <a:ext uri="{FF2B5EF4-FFF2-40B4-BE49-F238E27FC236}">
                  <a16:creationId xmlns:a16="http://schemas.microsoft.com/office/drawing/2014/main" id="{FEAD2BA6-85D7-3C42-075B-79AE1803125D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3" name="Google Shape;14080;p123">
              <a:extLst>
                <a:ext uri="{FF2B5EF4-FFF2-40B4-BE49-F238E27FC236}">
                  <a16:creationId xmlns:a16="http://schemas.microsoft.com/office/drawing/2014/main" id="{B78D994B-C735-A130-011D-901AB6B80090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4" name="Google Shape;14081;p123">
              <a:extLst>
                <a:ext uri="{FF2B5EF4-FFF2-40B4-BE49-F238E27FC236}">
                  <a16:creationId xmlns:a16="http://schemas.microsoft.com/office/drawing/2014/main" id="{3CD885E3-1540-3D55-6E3E-3115EDFBE73B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5" name="Google Shape;14082;p123">
              <a:extLst>
                <a:ext uri="{FF2B5EF4-FFF2-40B4-BE49-F238E27FC236}">
                  <a16:creationId xmlns:a16="http://schemas.microsoft.com/office/drawing/2014/main" id="{762125C4-2FE9-3419-0939-D587C2F89030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6" name="Google Shape;14083;p123">
              <a:extLst>
                <a:ext uri="{FF2B5EF4-FFF2-40B4-BE49-F238E27FC236}">
                  <a16:creationId xmlns:a16="http://schemas.microsoft.com/office/drawing/2014/main" id="{83E60502-EE35-22C0-F387-7FE4FFA3C838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7" name="Google Shape;14084;p123">
              <a:extLst>
                <a:ext uri="{FF2B5EF4-FFF2-40B4-BE49-F238E27FC236}">
                  <a16:creationId xmlns:a16="http://schemas.microsoft.com/office/drawing/2014/main" id="{2979AE49-0F0A-AEF9-0697-2655A3AFDBA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8" name="Google Shape;14085;p123">
              <a:extLst>
                <a:ext uri="{FF2B5EF4-FFF2-40B4-BE49-F238E27FC236}">
                  <a16:creationId xmlns:a16="http://schemas.microsoft.com/office/drawing/2014/main" id="{5FC6FB01-4067-5148-A353-E6E5FC702E0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9" name="Google Shape;14086;p123">
              <a:extLst>
                <a:ext uri="{FF2B5EF4-FFF2-40B4-BE49-F238E27FC236}">
                  <a16:creationId xmlns:a16="http://schemas.microsoft.com/office/drawing/2014/main" id="{1199BBCE-6682-D75D-8AF7-22B2719B4014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0" name="Google Shape;14087;p123">
              <a:extLst>
                <a:ext uri="{FF2B5EF4-FFF2-40B4-BE49-F238E27FC236}">
                  <a16:creationId xmlns:a16="http://schemas.microsoft.com/office/drawing/2014/main" id="{D80F41C5-53FC-6B83-5931-A266C37F943D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1" name="Google Shape;14088;p123">
              <a:extLst>
                <a:ext uri="{FF2B5EF4-FFF2-40B4-BE49-F238E27FC236}">
                  <a16:creationId xmlns:a16="http://schemas.microsoft.com/office/drawing/2014/main" id="{B62E83A8-6DBE-7CF3-CC38-AB88ECA98E07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2" name="Google Shape;14089;p123">
              <a:extLst>
                <a:ext uri="{FF2B5EF4-FFF2-40B4-BE49-F238E27FC236}">
                  <a16:creationId xmlns:a16="http://schemas.microsoft.com/office/drawing/2014/main" id="{4573D799-A244-D2DC-480E-BF38B82C90C6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3" name="Google Shape;14090;p123">
              <a:extLst>
                <a:ext uri="{FF2B5EF4-FFF2-40B4-BE49-F238E27FC236}">
                  <a16:creationId xmlns:a16="http://schemas.microsoft.com/office/drawing/2014/main" id="{327E1127-CE7E-B054-2CBB-A016DCFF9994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4" name="Google Shape;14091;p123">
              <a:extLst>
                <a:ext uri="{FF2B5EF4-FFF2-40B4-BE49-F238E27FC236}">
                  <a16:creationId xmlns:a16="http://schemas.microsoft.com/office/drawing/2014/main" id="{3FCCAB40-77AA-D60A-EF24-E35CD3C81229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5" name="Google Shape;14092;p123">
              <a:extLst>
                <a:ext uri="{FF2B5EF4-FFF2-40B4-BE49-F238E27FC236}">
                  <a16:creationId xmlns:a16="http://schemas.microsoft.com/office/drawing/2014/main" id="{C7C7B59A-1FF1-71E4-6D0E-B1CF18736225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6" name="Google Shape;14093;p123">
              <a:extLst>
                <a:ext uri="{FF2B5EF4-FFF2-40B4-BE49-F238E27FC236}">
                  <a16:creationId xmlns:a16="http://schemas.microsoft.com/office/drawing/2014/main" id="{956D1EA0-BB76-FEF4-FEFC-22A46D56C02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7" name="Google Shape;14094;p123">
              <a:extLst>
                <a:ext uri="{FF2B5EF4-FFF2-40B4-BE49-F238E27FC236}">
                  <a16:creationId xmlns:a16="http://schemas.microsoft.com/office/drawing/2014/main" id="{09B7A68C-F0BF-F45D-2B64-C84B55E6E80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8" name="Google Shape;14095;p123">
              <a:extLst>
                <a:ext uri="{FF2B5EF4-FFF2-40B4-BE49-F238E27FC236}">
                  <a16:creationId xmlns:a16="http://schemas.microsoft.com/office/drawing/2014/main" id="{1D4E6FCB-0724-499E-A019-5DE4224C51AC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9" name="Google Shape;14096;p123">
              <a:extLst>
                <a:ext uri="{FF2B5EF4-FFF2-40B4-BE49-F238E27FC236}">
                  <a16:creationId xmlns:a16="http://schemas.microsoft.com/office/drawing/2014/main" id="{5935B9CC-9A1E-5E29-11CE-D0BDF159E000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0" name="Google Shape;14097;p123">
              <a:extLst>
                <a:ext uri="{FF2B5EF4-FFF2-40B4-BE49-F238E27FC236}">
                  <a16:creationId xmlns:a16="http://schemas.microsoft.com/office/drawing/2014/main" id="{85510561-7E5B-219C-C55D-EDB9A91ACFD0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1" name="Google Shape;14098;p123">
              <a:extLst>
                <a:ext uri="{FF2B5EF4-FFF2-40B4-BE49-F238E27FC236}">
                  <a16:creationId xmlns:a16="http://schemas.microsoft.com/office/drawing/2014/main" id="{007D6AEC-F587-097C-07CC-A6CCF324811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2" name="Google Shape;14099;p123">
              <a:extLst>
                <a:ext uri="{FF2B5EF4-FFF2-40B4-BE49-F238E27FC236}">
                  <a16:creationId xmlns:a16="http://schemas.microsoft.com/office/drawing/2014/main" id="{F7FCD74F-5F4C-90D6-A9EC-73F5A5DE3192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3" name="Google Shape;14100;p123">
              <a:extLst>
                <a:ext uri="{FF2B5EF4-FFF2-40B4-BE49-F238E27FC236}">
                  <a16:creationId xmlns:a16="http://schemas.microsoft.com/office/drawing/2014/main" id="{4008D60A-5EE1-EEDE-0363-5BE7EA61928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4" name="Google Shape;14101;p123">
              <a:extLst>
                <a:ext uri="{FF2B5EF4-FFF2-40B4-BE49-F238E27FC236}">
                  <a16:creationId xmlns:a16="http://schemas.microsoft.com/office/drawing/2014/main" id="{5271793C-61FC-6EE2-4D16-E07E7E5FF3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5" name="Google Shape;14102;p123">
              <a:extLst>
                <a:ext uri="{FF2B5EF4-FFF2-40B4-BE49-F238E27FC236}">
                  <a16:creationId xmlns:a16="http://schemas.microsoft.com/office/drawing/2014/main" id="{6470D96B-1F6C-8C9C-B5AF-C46C880F76F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6" name="Google Shape;14103;p123">
              <a:extLst>
                <a:ext uri="{FF2B5EF4-FFF2-40B4-BE49-F238E27FC236}">
                  <a16:creationId xmlns:a16="http://schemas.microsoft.com/office/drawing/2014/main" id="{F0CAB5D9-12A3-2555-9EBC-2FAA1BF1DCDD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7" name="Google Shape;14104;p123">
              <a:extLst>
                <a:ext uri="{FF2B5EF4-FFF2-40B4-BE49-F238E27FC236}">
                  <a16:creationId xmlns:a16="http://schemas.microsoft.com/office/drawing/2014/main" id="{F168D114-935D-5E21-7759-FE9A42BE442A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8" name="Google Shape;14105;p123">
              <a:extLst>
                <a:ext uri="{FF2B5EF4-FFF2-40B4-BE49-F238E27FC236}">
                  <a16:creationId xmlns:a16="http://schemas.microsoft.com/office/drawing/2014/main" id="{88522D82-C1A2-A98B-E182-21F3B63B50DB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9" name="Google Shape;14106;p123">
              <a:extLst>
                <a:ext uri="{FF2B5EF4-FFF2-40B4-BE49-F238E27FC236}">
                  <a16:creationId xmlns:a16="http://schemas.microsoft.com/office/drawing/2014/main" id="{47B18C79-50FA-2271-443E-C1F266EAEB2A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0" name="Google Shape;14107;p123">
              <a:extLst>
                <a:ext uri="{FF2B5EF4-FFF2-40B4-BE49-F238E27FC236}">
                  <a16:creationId xmlns:a16="http://schemas.microsoft.com/office/drawing/2014/main" id="{73B751B3-9953-BFDC-AD9A-55DBEC96FEAA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1" name="Google Shape;14108;p123">
              <a:extLst>
                <a:ext uri="{FF2B5EF4-FFF2-40B4-BE49-F238E27FC236}">
                  <a16:creationId xmlns:a16="http://schemas.microsoft.com/office/drawing/2014/main" id="{1406FC80-0CF7-CAB9-63B4-FD29C303EB97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2" name="Google Shape;14109;p123">
              <a:extLst>
                <a:ext uri="{FF2B5EF4-FFF2-40B4-BE49-F238E27FC236}">
                  <a16:creationId xmlns:a16="http://schemas.microsoft.com/office/drawing/2014/main" id="{37989708-38C7-2F9D-99C7-5F053F8E879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3" name="Google Shape;14110;p123">
              <a:extLst>
                <a:ext uri="{FF2B5EF4-FFF2-40B4-BE49-F238E27FC236}">
                  <a16:creationId xmlns:a16="http://schemas.microsoft.com/office/drawing/2014/main" id="{328792D6-727D-A892-08DA-2931DDC214CA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4" name="Google Shape;14111;p123">
              <a:extLst>
                <a:ext uri="{FF2B5EF4-FFF2-40B4-BE49-F238E27FC236}">
                  <a16:creationId xmlns:a16="http://schemas.microsoft.com/office/drawing/2014/main" id="{D16C58BF-89E6-CE79-A73A-7D8A45F039B2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5" name="Google Shape;14112;p123">
              <a:extLst>
                <a:ext uri="{FF2B5EF4-FFF2-40B4-BE49-F238E27FC236}">
                  <a16:creationId xmlns:a16="http://schemas.microsoft.com/office/drawing/2014/main" id="{21C372E8-546E-EE0E-CE5C-26B802BAC69D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6" name="Google Shape;14113;p123">
              <a:extLst>
                <a:ext uri="{FF2B5EF4-FFF2-40B4-BE49-F238E27FC236}">
                  <a16:creationId xmlns:a16="http://schemas.microsoft.com/office/drawing/2014/main" id="{01626D4E-63DB-5E9E-5C4A-95D150333C1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7" name="Google Shape;14114;p123">
              <a:extLst>
                <a:ext uri="{FF2B5EF4-FFF2-40B4-BE49-F238E27FC236}">
                  <a16:creationId xmlns:a16="http://schemas.microsoft.com/office/drawing/2014/main" id="{0E7D4460-0E29-2758-4B33-E2F58091DC0D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8" name="Google Shape;14115;p123">
              <a:extLst>
                <a:ext uri="{FF2B5EF4-FFF2-40B4-BE49-F238E27FC236}">
                  <a16:creationId xmlns:a16="http://schemas.microsoft.com/office/drawing/2014/main" id="{1490E223-9550-BF32-C676-AFE25047C58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9" name="Google Shape;14116;p123">
              <a:extLst>
                <a:ext uri="{FF2B5EF4-FFF2-40B4-BE49-F238E27FC236}">
                  <a16:creationId xmlns:a16="http://schemas.microsoft.com/office/drawing/2014/main" id="{73BA0BE5-8D33-5170-2AD5-1218EB753C7B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0" name="Google Shape;14117;p123">
              <a:extLst>
                <a:ext uri="{FF2B5EF4-FFF2-40B4-BE49-F238E27FC236}">
                  <a16:creationId xmlns:a16="http://schemas.microsoft.com/office/drawing/2014/main" id="{2919050B-8DF7-BF08-0F85-5015AF25205A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1" name="Google Shape;14118;p123">
              <a:extLst>
                <a:ext uri="{FF2B5EF4-FFF2-40B4-BE49-F238E27FC236}">
                  <a16:creationId xmlns:a16="http://schemas.microsoft.com/office/drawing/2014/main" id="{0082DEA4-9C0B-C865-36F4-645FA693C7C4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2" name="Google Shape;14119;p123">
              <a:extLst>
                <a:ext uri="{FF2B5EF4-FFF2-40B4-BE49-F238E27FC236}">
                  <a16:creationId xmlns:a16="http://schemas.microsoft.com/office/drawing/2014/main" id="{AEEFEB10-A814-663A-3395-00312B8CFC07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3" name="Google Shape;14120;p123">
              <a:extLst>
                <a:ext uri="{FF2B5EF4-FFF2-40B4-BE49-F238E27FC236}">
                  <a16:creationId xmlns:a16="http://schemas.microsoft.com/office/drawing/2014/main" id="{E6D36648-7DFC-575E-15EE-0121101CE02B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4" name="Google Shape;14121;p123">
              <a:extLst>
                <a:ext uri="{FF2B5EF4-FFF2-40B4-BE49-F238E27FC236}">
                  <a16:creationId xmlns:a16="http://schemas.microsoft.com/office/drawing/2014/main" id="{4234CCAF-BA4C-8966-E3CB-45D8A88E5075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5" name="Google Shape;14122;p123">
              <a:extLst>
                <a:ext uri="{FF2B5EF4-FFF2-40B4-BE49-F238E27FC236}">
                  <a16:creationId xmlns:a16="http://schemas.microsoft.com/office/drawing/2014/main" id="{AFE9A214-2B7B-7A4D-BD40-D5CCE0DB616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6" name="Google Shape;14123;p123">
              <a:extLst>
                <a:ext uri="{FF2B5EF4-FFF2-40B4-BE49-F238E27FC236}">
                  <a16:creationId xmlns:a16="http://schemas.microsoft.com/office/drawing/2014/main" id="{DB7070AB-732C-4D1E-BBCD-D907555B2D3D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7" name="Google Shape;14124;p123">
              <a:extLst>
                <a:ext uri="{FF2B5EF4-FFF2-40B4-BE49-F238E27FC236}">
                  <a16:creationId xmlns:a16="http://schemas.microsoft.com/office/drawing/2014/main" id="{BEA4D5C9-6C16-EC0A-1325-1E7A0C417223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8" name="Google Shape;14125;p123">
              <a:extLst>
                <a:ext uri="{FF2B5EF4-FFF2-40B4-BE49-F238E27FC236}">
                  <a16:creationId xmlns:a16="http://schemas.microsoft.com/office/drawing/2014/main" id="{312F5795-DC11-9224-F2E9-35834BC61DF2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9" name="Google Shape;14126;p123">
              <a:extLst>
                <a:ext uri="{FF2B5EF4-FFF2-40B4-BE49-F238E27FC236}">
                  <a16:creationId xmlns:a16="http://schemas.microsoft.com/office/drawing/2014/main" id="{E3A24A94-DFAF-1675-C901-4316A16370BB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0" name="Google Shape;14127;p123">
              <a:extLst>
                <a:ext uri="{FF2B5EF4-FFF2-40B4-BE49-F238E27FC236}">
                  <a16:creationId xmlns:a16="http://schemas.microsoft.com/office/drawing/2014/main" id="{DC059F58-73ED-CD93-79D6-B89801D76BB2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1" name="Google Shape;14128;p123">
              <a:extLst>
                <a:ext uri="{FF2B5EF4-FFF2-40B4-BE49-F238E27FC236}">
                  <a16:creationId xmlns:a16="http://schemas.microsoft.com/office/drawing/2014/main" id="{4AD788B2-C66E-4889-6C15-A21A6F0DE3B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2" name="Google Shape;14129;p123">
              <a:extLst>
                <a:ext uri="{FF2B5EF4-FFF2-40B4-BE49-F238E27FC236}">
                  <a16:creationId xmlns:a16="http://schemas.microsoft.com/office/drawing/2014/main" id="{41ADC92D-3235-46EC-12F1-749BAFC689F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3" name="Google Shape;14130;p123">
              <a:extLst>
                <a:ext uri="{FF2B5EF4-FFF2-40B4-BE49-F238E27FC236}">
                  <a16:creationId xmlns:a16="http://schemas.microsoft.com/office/drawing/2014/main" id="{1543FE04-D6A2-39DF-429E-4C6AD1C9D9E0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4" name="Google Shape;14131;p123">
              <a:extLst>
                <a:ext uri="{FF2B5EF4-FFF2-40B4-BE49-F238E27FC236}">
                  <a16:creationId xmlns:a16="http://schemas.microsoft.com/office/drawing/2014/main" id="{570A6A6E-6DB2-14E8-E411-C76094DC351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5" name="Google Shape;14132;p123">
              <a:extLst>
                <a:ext uri="{FF2B5EF4-FFF2-40B4-BE49-F238E27FC236}">
                  <a16:creationId xmlns:a16="http://schemas.microsoft.com/office/drawing/2014/main" id="{82F86DC3-4A80-24DF-FF60-10CBA1F1C26C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6" name="Google Shape;14133;p123">
              <a:extLst>
                <a:ext uri="{FF2B5EF4-FFF2-40B4-BE49-F238E27FC236}">
                  <a16:creationId xmlns:a16="http://schemas.microsoft.com/office/drawing/2014/main" id="{79610654-BC3C-7DF2-B9FC-0D4ECDB4A8F5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7" name="Google Shape;14134;p123">
              <a:extLst>
                <a:ext uri="{FF2B5EF4-FFF2-40B4-BE49-F238E27FC236}">
                  <a16:creationId xmlns:a16="http://schemas.microsoft.com/office/drawing/2014/main" id="{D75E3B20-7F56-6E6E-ECF3-26340AB3D7A7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8" name="Google Shape;14135;p123">
              <a:extLst>
                <a:ext uri="{FF2B5EF4-FFF2-40B4-BE49-F238E27FC236}">
                  <a16:creationId xmlns:a16="http://schemas.microsoft.com/office/drawing/2014/main" id="{2986A215-9B90-2864-8AB0-22336CCBE6CD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9" name="Google Shape;14136;p123">
              <a:extLst>
                <a:ext uri="{FF2B5EF4-FFF2-40B4-BE49-F238E27FC236}">
                  <a16:creationId xmlns:a16="http://schemas.microsoft.com/office/drawing/2014/main" id="{7CA69FB2-2B74-8F3A-299F-EF74D128C2CF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0" name="Google Shape;14137;p123">
              <a:extLst>
                <a:ext uri="{FF2B5EF4-FFF2-40B4-BE49-F238E27FC236}">
                  <a16:creationId xmlns:a16="http://schemas.microsoft.com/office/drawing/2014/main" id="{8C239D93-35AE-2295-0E1C-9DC594E37ED1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1" name="Google Shape;14138;p123">
              <a:extLst>
                <a:ext uri="{FF2B5EF4-FFF2-40B4-BE49-F238E27FC236}">
                  <a16:creationId xmlns:a16="http://schemas.microsoft.com/office/drawing/2014/main" id="{467AF332-8D8C-2F2B-E8EE-261BA5226FE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2" name="Google Shape;14139;p123">
              <a:extLst>
                <a:ext uri="{FF2B5EF4-FFF2-40B4-BE49-F238E27FC236}">
                  <a16:creationId xmlns:a16="http://schemas.microsoft.com/office/drawing/2014/main" id="{30785A31-9862-9533-9FCF-36DACBA3C75A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3" name="Google Shape;14140;p123">
              <a:extLst>
                <a:ext uri="{FF2B5EF4-FFF2-40B4-BE49-F238E27FC236}">
                  <a16:creationId xmlns:a16="http://schemas.microsoft.com/office/drawing/2014/main" id="{937C4D36-2DA4-741F-937C-557D04C245E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4" name="Google Shape;14141;p123">
              <a:extLst>
                <a:ext uri="{FF2B5EF4-FFF2-40B4-BE49-F238E27FC236}">
                  <a16:creationId xmlns:a16="http://schemas.microsoft.com/office/drawing/2014/main" id="{87BE14D6-EE31-C19F-55A5-CC93D02957A3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5" name="Google Shape;14142;p123">
              <a:extLst>
                <a:ext uri="{FF2B5EF4-FFF2-40B4-BE49-F238E27FC236}">
                  <a16:creationId xmlns:a16="http://schemas.microsoft.com/office/drawing/2014/main" id="{6E05DA19-1B1D-C2BD-6205-897A97DEF68F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6" name="Google Shape;14143;p123">
              <a:extLst>
                <a:ext uri="{FF2B5EF4-FFF2-40B4-BE49-F238E27FC236}">
                  <a16:creationId xmlns:a16="http://schemas.microsoft.com/office/drawing/2014/main" id="{7CB56B2B-C389-84D0-29E4-32B9F6716064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7" name="Google Shape;14144;p123">
              <a:extLst>
                <a:ext uri="{FF2B5EF4-FFF2-40B4-BE49-F238E27FC236}">
                  <a16:creationId xmlns:a16="http://schemas.microsoft.com/office/drawing/2014/main" id="{71D89A51-CBE5-F449-F8D1-9F91D1674AF0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8" name="Google Shape;14145;p123">
              <a:extLst>
                <a:ext uri="{FF2B5EF4-FFF2-40B4-BE49-F238E27FC236}">
                  <a16:creationId xmlns:a16="http://schemas.microsoft.com/office/drawing/2014/main" id="{C3A87E38-AFBE-DE69-3987-E5AD4B58340B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9" name="Google Shape;14146;p123">
              <a:extLst>
                <a:ext uri="{FF2B5EF4-FFF2-40B4-BE49-F238E27FC236}">
                  <a16:creationId xmlns:a16="http://schemas.microsoft.com/office/drawing/2014/main" id="{78DDA43B-DDFD-718E-1AC8-5B802A4B196F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0" name="Google Shape;14147;p123">
              <a:extLst>
                <a:ext uri="{FF2B5EF4-FFF2-40B4-BE49-F238E27FC236}">
                  <a16:creationId xmlns:a16="http://schemas.microsoft.com/office/drawing/2014/main" id="{61B871E2-114C-85F0-29F3-2A857C037115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1" name="Google Shape;14148;p123">
              <a:extLst>
                <a:ext uri="{FF2B5EF4-FFF2-40B4-BE49-F238E27FC236}">
                  <a16:creationId xmlns:a16="http://schemas.microsoft.com/office/drawing/2014/main" id="{B07AD7D2-5110-5160-C0C7-AE3CBC9C23FA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2" name="Google Shape;14149;p123">
              <a:extLst>
                <a:ext uri="{FF2B5EF4-FFF2-40B4-BE49-F238E27FC236}">
                  <a16:creationId xmlns:a16="http://schemas.microsoft.com/office/drawing/2014/main" id="{90205110-5046-3E3F-C108-4551C804612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3" name="Google Shape;14150;p123">
              <a:extLst>
                <a:ext uri="{FF2B5EF4-FFF2-40B4-BE49-F238E27FC236}">
                  <a16:creationId xmlns:a16="http://schemas.microsoft.com/office/drawing/2014/main" id="{03B42398-36DD-B120-FEC5-6305D8F82C5F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4" name="Google Shape;14151;p123">
              <a:extLst>
                <a:ext uri="{FF2B5EF4-FFF2-40B4-BE49-F238E27FC236}">
                  <a16:creationId xmlns:a16="http://schemas.microsoft.com/office/drawing/2014/main" id="{072ECDA1-3C5A-EC12-DCF0-7AE9F63D9D7B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5" name="Google Shape;14152;p123">
              <a:extLst>
                <a:ext uri="{FF2B5EF4-FFF2-40B4-BE49-F238E27FC236}">
                  <a16:creationId xmlns:a16="http://schemas.microsoft.com/office/drawing/2014/main" id="{18556514-8CB1-95B8-0ADA-4117909D325A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6" name="Google Shape;14153;p123">
              <a:extLst>
                <a:ext uri="{FF2B5EF4-FFF2-40B4-BE49-F238E27FC236}">
                  <a16:creationId xmlns:a16="http://schemas.microsoft.com/office/drawing/2014/main" id="{86875738-AECA-B5CD-E05B-5EE6C4740152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7" name="Google Shape;14154;p123">
              <a:extLst>
                <a:ext uri="{FF2B5EF4-FFF2-40B4-BE49-F238E27FC236}">
                  <a16:creationId xmlns:a16="http://schemas.microsoft.com/office/drawing/2014/main" id="{A858F680-FED3-2571-1068-9DB5B59E7B0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8" name="Google Shape;14155;p123">
              <a:extLst>
                <a:ext uri="{FF2B5EF4-FFF2-40B4-BE49-F238E27FC236}">
                  <a16:creationId xmlns:a16="http://schemas.microsoft.com/office/drawing/2014/main" id="{27BD331C-B08F-4064-28E0-B318E31DFA93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9" name="Google Shape;14156;p123">
              <a:extLst>
                <a:ext uri="{FF2B5EF4-FFF2-40B4-BE49-F238E27FC236}">
                  <a16:creationId xmlns:a16="http://schemas.microsoft.com/office/drawing/2014/main" id="{085BAC49-E974-06BA-81F3-D1ACAE85D5B5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0" name="Google Shape;14157;p123">
              <a:extLst>
                <a:ext uri="{FF2B5EF4-FFF2-40B4-BE49-F238E27FC236}">
                  <a16:creationId xmlns:a16="http://schemas.microsoft.com/office/drawing/2014/main" id="{6F97C283-B7A9-2AAC-2A8E-01471940E2A6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1" name="Google Shape;14158;p123">
              <a:extLst>
                <a:ext uri="{FF2B5EF4-FFF2-40B4-BE49-F238E27FC236}">
                  <a16:creationId xmlns:a16="http://schemas.microsoft.com/office/drawing/2014/main" id="{4921C255-87B8-7602-3D2E-311520DD1ED1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2" name="Google Shape;14159;p123">
              <a:extLst>
                <a:ext uri="{FF2B5EF4-FFF2-40B4-BE49-F238E27FC236}">
                  <a16:creationId xmlns:a16="http://schemas.microsoft.com/office/drawing/2014/main" id="{C7C3D353-6E97-195C-413B-F623F30F35A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3" name="Google Shape;14160;p123">
              <a:extLst>
                <a:ext uri="{FF2B5EF4-FFF2-40B4-BE49-F238E27FC236}">
                  <a16:creationId xmlns:a16="http://schemas.microsoft.com/office/drawing/2014/main" id="{AB33BE89-DE83-2CA4-E214-437F64315934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4" name="Google Shape;14161;p123">
              <a:extLst>
                <a:ext uri="{FF2B5EF4-FFF2-40B4-BE49-F238E27FC236}">
                  <a16:creationId xmlns:a16="http://schemas.microsoft.com/office/drawing/2014/main" id="{6D9DF484-360B-6F7B-C81B-2FFEB8194464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5" name="Google Shape;14162;p123">
              <a:extLst>
                <a:ext uri="{FF2B5EF4-FFF2-40B4-BE49-F238E27FC236}">
                  <a16:creationId xmlns:a16="http://schemas.microsoft.com/office/drawing/2014/main" id="{EC51E6E9-2479-5F1F-E1B0-A8FEA039E8D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6" name="Google Shape;14163;p123">
              <a:extLst>
                <a:ext uri="{FF2B5EF4-FFF2-40B4-BE49-F238E27FC236}">
                  <a16:creationId xmlns:a16="http://schemas.microsoft.com/office/drawing/2014/main" id="{69DE413C-2F6C-9D1F-3B2D-077E9DD9C8D1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7" name="Google Shape;14164;p123">
              <a:extLst>
                <a:ext uri="{FF2B5EF4-FFF2-40B4-BE49-F238E27FC236}">
                  <a16:creationId xmlns:a16="http://schemas.microsoft.com/office/drawing/2014/main" id="{AB9A1F60-5C71-8B9F-BBDA-7E989886723A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8" name="Google Shape;14165;p123">
              <a:extLst>
                <a:ext uri="{FF2B5EF4-FFF2-40B4-BE49-F238E27FC236}">
                  <a16:creationId xmlns:a16="http://schemas.microsoft.com/office/drawing/2014/main" id="{3CD035BE-2F29-769B-B874-52822885853A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9" name="Google Shape;14166;p123">
              <a:extLst>
                <a:ext uri="{FF2B5EF4-FFF2-40B4-BE49-F238E27FC236}">
                  <a16:creationId xmlns:a16="http://schemas.microsoft.com/office/drawing/2014/main" id="{85B2FF9D-6537-19F6-F31A-C772AE1E289F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0" name="Google Shape;14167;p123">
              <a:extLst>
                <a:ext uri="{FF2B5EF4-FFF2-40B4-BE49-F238E27FC236}">
                  <a16:creationId xmlns:a16="http://schemas.microsoft.com/office/drawing/2014/main" id="{F2AC40D8-CB0D-0D81-7C09-6AD4CF2DA87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1" name="Google Shape;14168;p123">
              <a:extLst>
                <a:ext uri="{FF2B5EF4-FFF2-40B4-BE49-F238E27FC236}">
                  <a16:creationId xmlns:a16="http://schemas.microsoft.com/office/drawing/2014/main" id="{0804C5C9-60CA-3579-A4D9-02CECD4DCF3E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2" name="Google Shape;14169;p123">
              <a:extLst>
                <a:ext uri="{FF2B5EF4-FFF2-40B4-BE49-F238E27FC236}">
                  <a16:creationId xmlns:a16="http://schemas.microsoft.com/office/drawing/2014/main" id="{126C76E0-CC84-9455-FF3D-1AEB86AEDC49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3" name="Google Shape;14170;p123">
              <a:extLst>
                <a:ext uri="{FF2B5EF4-FFF2-40B4-BE49-F238E27FC236}">
                  <a16:creationId xmlns:a16="http://schemas.microsoft.com/office/drawing/2014/main" id="{3F4AEEAC-05A5-3005-0595-549962CB91A0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4" name="Google Shape;14171;p123">
              <a:extLst>
                <a:ext uri="{FF2B5EF4-FFF2-40B4-BE49-F238E27FC236}">
                  <a16:creationId xmlns:a16="http://schemas.microsoft.com/office/drawing/2014/main" id="{FFEA415D-54B3-1124-D126-49F42F8414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5" name="Google Shape;14172;p123">
              <a:extLst>
                <a:ext uri="{FF2B5EF4-FFF2-40B4-BE49-F238E27FC236}">
                  <a16:creationId xmlns:a16="http://schemas.microsoft.com/office/drawing/2014/main" id="{CB1A2EC0-FD89-5395-C257-1C88932FBF32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6" name="Google Shape;14173;p123">
              <a:extLst>
                <a:ext uri="{FF2B5EF4-FFF2-40B4-BE49-F238E27FC236}">
                  <a16:creationId xmlns:a16="http://schemas.microsoft.com/office/drawing/2014/main" id="{73DECFA4-247A-351A-B889-FF0E8D581E19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7" name="Google Shape;14174;p123">
              <a:extLst>
                <a:ext uri="{FF2B5EF4-FFF2-40B4-BE49-F238E27FC236}">
                  <a16:creationId xmlns:a16="http://schemas.microsoft.com/office/drawing/2014/main" id="{C5EBCEED-D56B-B6D4-B9A8-566EAD11C470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8" name="Google Shape;14175;p123">
              <a:extLst>
                <a:ext uri="{FF2B5EF4-FFF2-40B4-BE49-F238E27FC236}">
                  <a16:creationId xmlns:a16="http://schemas.microsoft.com/office/drawing/2014/main" id="{CA0A4CAB-682F-E82C-7606-97BE453FF76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9" name="Google Shape;14176;p123">
              <a:extLst>
                <a:ext uri="{FF2B5EF4-FFF2-40B4-BE49-F238E27FC236}">
                  <a16:creationId xmlns:a16="http://schemas.microsoft.com/office/drawing/2014/main" id="{81B849A4-B531-A356-9E85-43FA85D0D838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0" name="Google Shape;14177;p123">
              <a:extLst>
                <a:ext uri="{FF2B5EF4-FFF2-40B4-BE49-F238E27FC236}">
                  <a16:creationId xmlns:a16="http://schemas.microsoft.com/office/drawing/2014/main" id="{311E01B1-E8F3-19BB-1B1D-F16A41395082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1" name="Google Shape;14178;p123">
              <a:extLst>
                <a:ext uri="{FF2B5EF4-FFF2-40B4-BE49-F238E27FC236}">
                  <a16:creationId xmlns:a16="http://schemas.microsoft.com/office/drawing/2014/main" id="{FE2760BC-A197-FA91-ED92-5EF78BEE709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2" name="Google Shape;14179;p123">
              <a:extLst>
                <a:ext uri="{FF2B5EF4-FFF2-40B4-BE49-F238E27FC236}">
                  <a16:creationId xmlns:a16="http://schemas.microsoft.com/office/drawing/2014/main" id="{582488A6-6531-141B-1283-1C634DD25290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3" name="Google Shape;14180;p123">
              <a:extLst>
                <a:ext uri="{FF2B5EF4-FFF2-40B4-BE49-F238E27FC236}">
                  <a16:creationId xmlns:a16="http://schemas.microsoft.com/office/drawing/2014/main" id="{B98F71DE-A27C-2E92-142A-42A4BA4957C6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4" name="Google Shape;14181;p123">
              <a:extLst>
                <a:ext uri="{FF2B5EF4-FFF2-40B4-BE49-F238E27FC236}">
                  <a16:creationId xmlns:a16="http://schemas.microsoft.com/office/drawing/2014/main" id="{40CA7542-6471-47E5-DDBB-0FF8498824CA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5" name="Google Shape;14182;p123">
              <a:extLst>
                <a:ext uri="{FF2B5EF4-FFF2-40B4-BE49-F238E27FC236}">
                  <a16:creationId xmlns:a16="http://schemas.microsoft.com/office/drawing/2014/main" id="{7D676DBB-B143-8502-A83D-372282884889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6" name="Google Shape;14183;p123">
              <a:extLst>
                <a:ext uri="{FF2B5EF4-FFF2-40B4-BE49-F238E27FC236}">
                  <a16:creationId xmlns:a16="http://schemas.microsoft.com/office/drawing/2014/main" id="{49912102-44CC-27D6-B4F9-8519966894DD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7" name="Google Shape;14184;p123">
              <a:extLst>
                <a:ext uri="{FF2B5EF4-FFF2-40B4-BE49-F238E27FC236}">
                  <a16:creationId xmlns:a16="http://schemas.microsoft.com/office/drawing/2014/main" id="{DA33421B-F19E-D3FF-BEA6-D3C481D181E2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8" name="Google Shape;14185;p123">
              <a:extLst>
                <a:ext uri="{FF2B5EF4-FFF2-40B4-BE49-F238E27FC236}">
                  <a16:creationId xmlns:a16="http://schemas.microsoft.com/office/drawing/2014/main" id="{027BD38C-442A-6112-6727-A0F81A89487B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9" name="Google Shape;14186;p123">
              <a:extLst>
                <a:ext uri="{FF2B5EF4-FFF2-40B4-BE49-F238E27FC236}">
                  <a16:creationId xmlns:a16="http://schemas.microsoft.com/office/drawing/2014/main" id="{1A754D2C-3030-44E8-6327-15FC8052F980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0" name="Google Shape;14187;p123">
              <a:extLst>
                <a:ext uri="{FF2B5EF4-FFF2-40B4-BE49-F238E27FC236}">
                  <a16:creationId xmlns:a16="http://schemas.microsoft.com/office/drawing/2014/main" id="{95E14555-825B-F24A-B932-1CBBF018E316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1" name="Google Shape;14188;p123">
              <a:extLst>
                <a:ext uri="{FF2B5EF4-FFF2-40B4-BE49-F238E27FC236}">
                  <a16:creationId xmlns:a16="http://schemas.microsoft.com/office/drawing/2014/main" id="{96F4859B-BA7F-4008-A744-CC704504DC70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2" name="Google Shape;14189;p123">
              <a:extLst>
                <a:ext uri="{FF2B5EF4-FFF2-40B4-BE49-F238E27FC236}">
                  <a16:creationId xmlns:a16="http://schemas.microsoft.com/office/drawing/2014/main" id="{7E04CB50-C4CB-822E-6CB4-17BD614E72A1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3" name="Google Shape;14190;p123">
              <a:extLst>
                <a:ext uri="{FF2B5EF4-FFF2-40B4-BE49-F238E27FC236}">
                  <a16:creationId xmlns:a16="http://schemas.microsoft.com/office/drawing/2014/main" id="{A9E254E9-B2D2-033E-BAB6-A830B975D8B8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4" name="Google Shape;14191;p123">
              <a:extLst>
                <a:ext uri="{FF2B5EF4-FFF2-40B4-BE49-F238E27FC236}">
                  <a16:creationId xmlns:a16="http://schemas.microsoft.com/office/drawing/2014/main" id="{A2784546-2C0F-1EB2-4641-0371ECCB0D17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5" name="Google Shape;14192;p123">
              <a:extLst>
                <a:ext uri="{FF2B5EF4-FFF2-40B4-BE49-F238E27FC236}">
                  <a16:creationId xmlns:a16="http://schemas.microsoft.com/office/drawing/2014/main" id="{CD0E6DBD-4771-5C94-75E7-135F37A450E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6" name="Google Shape;14193;p123">
              <a:extLst>
                <a:ext uri="{FF2B5EF4-FFF2-40B4-BE49-F238E27FC236}">
                  <a16:creationId xmlns:a16="http://schemas.microsoft.com/office/drawing/2014/main" id="{BEC828B9-C7C5-1296-932D-21E5F07A57F3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7" name="Google Shape;14194;p123">
              <a:extLst>
                <a:ext uri="{FF2B5EF4-FFF2-40B4-BE49-F238E27FC236}">
                  <a16:creationId xmlns:a16="http://schemas.microsoft.com/office/drawing/2014/main" id="{AB619183-35F3-1C30-4C2A-0AD006D3CCA9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8" name="Google Shape;14195;p123">
              <a:extLst>
                <a:ext uri="{FF2B5EF4-FFF2-40B4-BE49-F238E27FC236}">
                  <a16:creationId xmlns:a16="http://schemas.microsoft.com/office/drawing/2014/main" id="{BD312582-03C1-F18F-349A-F0C7B3D1310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9" name="Google Shape;14196;p123">
              <a:extLst>
                <a:ext uri="{FF2B5EF4-FFF2-40B4-BE49-F238E27FC236}">
                  <a16:creationId xmlns:a16="http://schemas.microsoft.com/office/drawing/2014/main" id="{45EE26DE-6677-F5C0-988F-D12AC79918C8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0" name="Google Shape;14197;p123">
              <a:extLst>
                <a:ext uri="{FF2B5EF4-FFF2-40B4-BE49-F238E27FC236}">
                  <a16:creationId xmlns:a16="http://schemas.microsoft.com/office/drawing/2014/main" id="{2EAD3050-5F05-7EB6-08F4-936CB23D48FC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1" name="Google Shape;14198;p123">
              <a:extLst>
                <a:ext uri="{FF2B5EF4-FFF2-40B4-BE49-F238E27FC236}">
                  <a16:creationId xmlns:a16="http://schemas.microsoft.com/office/drawing/2014/main" id="{5CB52557-EA22-4557-E4C1-06C3BA8D14DE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2" name="Google Shape;14199;p123">
              <a:extLst>
                <a:ext uri="{FF2B5EF4-FFF2-40B4-BE49-F238E27FC236}">
                  <a16:creationId xmlns:a16="http://schemas.microsoft.com/office/drawing/2014/main" id="{5C0BE764-B1FD-A3FF-74F0-BFEB7F14139E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3" name="Google Shape;14200;p123">
              <a:extLst>
                <a:ext uri="{FF2B5EF4-FFF2-40B4-BE49-F238E27FC236}">
                  <a16:creationId xmlns:a16="http://schemas.microsoft.com/office/drawing/2014/main" id="{AEA35B79-BED4-6163-42A2-DD830C5E3EE7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4" name="Google Shape;14201;p123">
              <a:extLst>
                <a:ext uri="{FF2B5EF4-FFF2-40B4-BE49-F238E27FC236}">
                  <a16:creationId xmlns:a16="http://schemas.microsoft.com/office/drawing/2014/main" id="{11EAFB4B-4AD3-2762-1940-69AD77E9E6A5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5" name="Google Shape;14202;p123">
              <a:extLst>
                <a:ext uri="{FF2B5EF4-FFF2-40B4-BE49-F238E27FC236}">
                  <a16:creationId xmlns:a16="http://schemas.microsoft.com/office/drawing/2014/main" id="{7DF436EE-1527-B658-002E-F442D90A6FE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6" name="Google Shape;14203;p123">
              <a:extLst>
                <a:ext uri="{FF2B5EF4-FFF2-40B4-BE49-F238E27FC236}">
                  <a16:creationId xmlns:a16="http://schemas.microsoft.com/office/drawing/2014/main" id="{A9C6D14F-7800-18B4-8ECA-A20D20D91E82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7" name="Google Shape;14204;p123">
              <a:extLst>
                <a:ext uri="{FF2B5EF4-FFF2-40B4-BE49-F238E27FC236}">
                  <a16:creationId xmlns:a16="http://schemas.microsoft.com/office/drawing/2014/main" id="{5F4F892A-DDE2-CFAD-0470-A6BACC7F0985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8" name="Google Shape;14205;p123">
              <a:extLst>
                <a:ext uri="{FF2B5EF4-FFF2-40B4-BE49-F238E27FC236}">
                  <a16:creationId xmlns:a16="http://schemas.microsoft.com/office/drawing/2014/main" id="{0191BA92-2975-3A56-0A08-8F4414772E8A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9" name="Google Shape;14206;p123">
              <a:extLst>
                <a:ext uri="{FF2B5EF4-FFF2-40B4-BE49-F238E27FC236}">
                  <a16:creationId xmlns:a16="http://schemas.microsoft.com/office/drawing/2014/main" id="{D8C11024-D697-8103-E77C-0ACBDA7F230A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0" name="Google Shape;14207;p123">
              <a:extLst>
                <a:ext uri="{FF2B5EF4-FFF2-40B4-BE49-F238E27FC236}">
                  <a16:creationId xmlns:a16="http://schemas.microsoft.com/office/drawing/2014/main" id="{CAA6D436-A323-35F7-F7D2-255AAA59A5E8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1" name="Google Shape;14208;p123">
              <a:extLst>
                <a:ext uri="{FF2B5EF4-FFF2-40B4-BE49-F238E27FC236}">
                  <a16:creationId xmlns:a16="http://schemas.microsoft.com/office/drawing/2014/main" id="{10F7CEB6-17D0-9E4B-498D-EF3C8E2A04F6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2" name="Google Shape;14209;p123">
              <a:extLst>
                <a:ext uri="{FF2B5EF4-FFF2-40B4-BE49-F238E27FC236}">
                  <a16:creationId xmlns:a16="http://schemas.microsoft.com/office/drawing/2014/main" id="{2A6C551B-6BD9-B0A2-7EF0-5AD4CB05E7B3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3" name="Google Shape;14210;p123">
              <a:extLst>
                <a:ext uri="{FF2B5EF4-FFF2-40B4-BE49-F238E27FC236}">
                  <a16:creationId xmlns:a16="http://schemas.microsoft.com/office/drawing/2014/main" id="{DA9EBD82-FE82-C6B5-47BD-9877E7EFAA2F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4" name="Google Shape;14211;p123">
              <a:extLst>
                <a:ext uri="{FF2B5EF4-FFF2-40B4-BE49-F238E27FC236}">
                  <a16:creationId xmlns:a16="http://schemas.microsoft.com/office/drawing/2014/main" id="{52588181-2AD7-08E3-13A1-94C5E1FBEE71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5" name="Google Shape;14212;p123">
              <a:extLst>
                <a:ext uri="{FF2B5EF4-FFF2-40B4-BE49-F238E27FC236}">
                  <a16:creationId xmlns:a16="http://schemas.microsoft.com/office/drawing/2014/main" id="{4EFBB9FF-0F97-4991-3043-807408AEE9B5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6" name="Google Shape;14213;p123">
              <a:extLst>
                <a:ext uri="{FF2B5EF4-FFF2-40B4-BE49-F238E27FC236}">
                  <a16:creationId xmlns:a16="http://schemas.microsoft.com/office/drawing/2014/main" id="{9FCDB824-068C-5335-93A4-0D456157CC5A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7" name="Google Shape;14214;p123">
              <a:extLst>
                <a:ext uri="{FF2B5EF4-FFF2-40B4-BE49-F238E27FC236}">
                  <a16:creationId xmlns:a16="http://schemas.microsoft.com/office/drawing/2014/main" id="{EB380FD7-5B2F-2897-D067-6C2E987B8F57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8" name="Google Shape;14215;p123">
              <a:extLst>
                <a:ext uri="{FF2B5EF4-FFF2-40B4-BE49-F238E27FC236}">
                  <a16:creationId xmlns:a16="http://schemas.microsoft.com/office/drawing/2014/main" id="{35180CD5-02C5-E788-57B6-DB701D2957D2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9" name="Google Shape;14216;p123">
              <a:extLst>
                <a:ext uri="{FF2B5EF4-FFF2-40B4-BE49-F238E27FC236}">
                  <a16:creationId xmlns:a16="http://schemas.microsoft.com/office/drawing/2014/main" id="{EDBE9022-485C-16D9-FB91-5219B821489C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0" name="Google Shape;14217;p123">
              <a:extLst>
                <a:ext uri="{FF2B5EF4-FFF2-40B4-BE49-F238E27FC236}">
                  <a16:creationId xmlns:a16="http://schemas.microsoft.com/office/drawing/2014/main" id="{3BE8B249-6305-E02F-A8E6-F5FE249C9020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1" name="Google Shape;14218;p123">
              <a:extLst>
                <a:ext uri="{FF2B5EF4-FFF2-40B4-BE49-F238E27FC236}">
                  <a16:creationId xmlns:a16="http://schemas.microsoft.com/office/drawing/2014/main" id="{85551A11-4EFD-BF4B-7B1A-110001812D31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2" name="Google Shape;14219;p123">
              <a:extLst>
                <a:ext uri="{FF2B5EF4-FFF2-40B4-BE49-F238E27FC236}">
                  <a16:creationId xmlns:a16="http://schemas.microsoft.com/office/drawing/2014/main" id="{D04FC086-DCF5-9308-EF9B-50A174342DAD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3" name="Google Shape;14220;p123">
              <a:extLst>
                <a:ext uri="{FF2B5EF4-FFF2-40B4-BE49-F238E27FC236}">
                  <a16:creationId xmlns:a16="http://schemas.microsoft.com/office/drawing/2014/main" id="{4CDB7085-DC0E-A17C-6BC5-214966A8CCB1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4" name="Google Shape;14221;p123">
              <a:extLst>
                <a:ext uri="{FF2B5EF4-FFF2-40B4-BE49-F238E27FC236}">
                  <a16:creationId xmlns:a16="http://schemas.microsoft.com/office/drawing/2014/main" id="{B44A2EEC-36CF-0EE1-9283-B04D975F80AB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5" name="Google Shape;14222;p123">
              <a:extLst>
                <a:ext uri="{FF2B5EF4-FFF2-40B4-BE49-F238E27FC236}">
                  <a16:creationId xmlns:a16="http://schemas.microsoft.com/office/drawing/2014/main" id="{BE42623F-47C3-C84D-F050-F83926A1DB6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6" name="Google Shape;14223;p123">
              <a:extLst>
                <a:ext uri="{FF2B5EF4-FFF2-40B4-BE49-F238E27FC236}">
                  <a16:creationId xmlns:a16="http://schemas.microsoft.com/office/drawing/2014/main" id="{47F8208F-A6D7-3292-E449-4219706A79F4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7" name="Google Shape;14224;p123">
              <a:extLst>
                <a:ext uri="{FF2B5EF4-FFF2-40B4-BE49-F238E27FC236}">
                  <a16:creationId xmlns:a16="http://schemas.microsoft.com/office/drawing/2014/main" id="{F2044429-2972-BCB8-24E0-A32D13ECB81F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8" name="Google Shape;14225;p123">
              <a:extLst>
                <a:ext uri="{FF2B5EF4-FFF2-40B4-BE49-F238E27FC236}">
                  <a16:creationId xmlns:a16="http://schemas.microsoft.com/office/drawing/2014/main" id="{707FC45F-72AD-F510-A471-65B528E3A7BA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9" name="Google Shape;14226;p123">
              <a:extLst>
                <a:ext uri="{FF2B5EF4-FFF2-40B4-BE49-F238E27FC236}">
                  <a16:creationId xmlns:a16="http://schemas.microsoft.com/office/drawing/2014/main" id="{7E0D2ACE-675F-7790-E458-D356AAD3FD2B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0" name="Google Shape;14227;p123">
              <a:extLst>
                <a:ext uri="{FF2B5EF4-FFF2-40B4-BE49-F238E27FC236}">
                  <a16:creationId xmlns:a16="http://schemas.microsoft.com/office/drawing/2014/main" id="{B1D9E9AA-28FF-E65B-589D-9BD09AA933B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1" name="Google Shape;14228;p123">
              <a:extLst>
                <a:ext uri="{FF2B5EF4-FFF2-40B4-BE49-F238E27FC236}">
                  <a16:creationId xmlns:a16="http://schemas.microsoft.com/office/drawing/2014/main" id="{0B6E8532-9522-9C20-FA4E-2D0E3D4BCB4D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2" name="Google Shape;14229;p123">
              <a:extLst>
                <a:ext uri="{FF2B5EF4-FFF2-40B4-BE49-F238E27FC236}">
                  <a16:creationId xmlns:a16="http://schemas.microsoft.com/office/drawing/2014/main" id="{10B0EBF8-CA49-1B60-1BB9-C7C76568DE18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3" name="Google Shape;14230;p123">
              <a:extLst>
                <a:ext uri="{FF2B5EF4-FFF2-40B4-BE49-F238E27FC236}">
                  <a16:creationId xmlns:a16="http://schemas.microsoft.com/office/drawing/2014/main" id="{B0E5EF0F-C98B-E788-4D85-99A92E668D68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4" name="Google Shape;14231;p123">
              <a:extLst>
                <a:ext uri="{FF2B5EF4-FFF2-40B4-BE49-F238E27FC236}">
                  <a16:creationId xmlns:a16="http://schemas.microsoft.com/office/drawing/2014/main" id="{41B4EE59-662B-FC21-28A0-A2AB3AA09427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5" name="Google Shape;14232;p123">
              <a:extLst>
                <a:ext uri="{FF2B5EF4-FFF2-40B4-BE49-F238E27FC236}">
                  <a16:creationId xmlns:a16="http://schemas.microsoft.com/office/drawing/2014/main" id="{1C6502C2-BFE4-ED18-A738-274341AA3E2E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6" name="Google Shape;14233;p123">
              <a:extLst>
                <a:ext uri="{FF2B5EF4-FFF2-40B4-BE49-F238E27FC236}">
                  <a16:creationId xmlns:a16="http://schemas.microsoft.com/office/drawing/2014/main" id="{1F4DFF17-396C-1038-D2A0-FC58D33E7AF3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7" name="Google Shape;14234;p123">
              <a:extLst>
                <a:ext uri="{FF2B5EF4-FFF2-40B4-BE49-F238E27FC236}">
                  <a16:creationId xmlns:a16="http://schemas.microsoft.com/office/drawing/2014/main" id="{F5634642-AABB-A53B-A8A8-F197AC431C0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8" name="Google Shape;14235;p123">
              <a:extLst>
                <a:ext uri="{FF2B5EF4-FFF2-40B4-BE49-F238E27FC236}">
                  <a16:creationId xmlns:a16="http://schemas.microsoft.com/office/drawing/2014/main" id="{E8E060BE-A712-0B99-65B8-D9CC4498A2E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9" name="Google Shape;14236;p123">
              <a:extLst>
                <a:ext uri="{FF2B5EF4-FFF2-40B4-BE49-F238E27FC236}">
                  <a16:creationId xmlns:a16="http://schemas.microsoft.com/office/drawing/2014/main" id="{A45371EC-BF57-23EE-31C4-4F0FA4FA32A0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0" name="Google Shape;14237;p123">
              <a:extLst>
                <a:ext uri="{FF2B5EF4-FFF2-40B4-BE49-F238E27FC236}">
                  <a16:creationId xmlns:a16="http://schemas.microsoft.com/office/drawing/2014/main" id="{75FDABFB-A7F3-B572-23D9-298B8605DB9A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1" name="Google Shape;14238;p123">
              <a:extLst>
                <a:ext uri="{FF2B5EF4-FFF2-40B4-BE49-F238E27FC236}">
                  <a16:creationId xmlns:a16="http://schemas.microsoft.com/office/drawing/2014/main" id="{9C2097E6-070B-D88C-9F73-8D7F84CBA783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2" name="Google Shape;14239;p123">
              <a:extLst>
                <a:ext uri="{FF2B5EF4-FFF2-40B4-BE49-F238E27FC236}">
                  <a16:creationId xmlns:a16="http://schemas.microsoft.com/office/drawing/2014/main" id="{2244B1E4-32DF-7F79-E16F-29B89E419438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3" name="Google Shape;14240;p123">
              <a:extLst>
                <a:ext uri="{FF2B5EF4-FFF2-40B4-BE49-F238E27FC236}">
                  <a16:creationId xmlns:a16="http://schemas.microsoft.com/office/drawing/2014/main" id="{A089BD73-55CC-4A99-8EAE-410E7D64167E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4" name="Google Shape;14241;p123">
              <a:extLst>
                <a:ext uri="{FF2B5EF4-FFF2-40B4-BE49-F238E27FC236}">
                  <a16:creationId xmlns:a16="http://schemas.microsoft.com/office/drawing/2014/main" id="{E1ADBC1D-6694-DFC4-6167-9287BC3C82A0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5" name="Google Shape;14242;p123">
              <a:extLst>
                <a:ext uri="{FF2B5EF4-FFF2-40B4-BE49-F238E27FC236}">
                  <a16:creationId xmlns:a16="http://schemas.microsoft.com/office/drawing/2014/main" id="{3661859A-E7F2-DB18-99D7-B25337D9D7DC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6" name="Google Shape;14243;p123">
              <a:extLst>
                <a:ext uri="{FF2B5EF4-FFF2-40B4-BE49-F238E27FC236}">
                  <a16:creationId xmlns:a16="http://schemas.microsoft.com/office/drawing/2014/main" id="{C069B7ED-3AE0-68D8-FCF8-D5424EAFEBD2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7" name="Google Shape;14244;p123">
              <a:extLst>
                <a:ext uri="{FF2B5EF4-FFF2-40B4-BE49-F238E27FC236}">
                  <a16:creationId xmlns:a16="http://schemas.microsoft.com/office/drawing/2014/main" id="{7CB12D75-6090-2D39-6363-46538D3EB626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8" name="Google Shape;14245;p123">
              <a:extLst>
                <a:ext uri="{FF2B5EF4-FFF2-40B4-BE49-F238E27FC236}">
                  <a16:creationId xmlns:a16="http://schemas.microsoft.com/office/drawing/2014/main" id="{0F3132F1-1CC5-313B-0EFC-1DEDAD27334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9" name="Google Shape;14246;p123">
              <a:extLst>
                <a:ext uri="{FF2B5EF4-FFF2-40B4-BE49-F238E27FC236}">
                  <a16:creationId xmlns:a16="http://schemas.microsoft.com/office/drawing/2014/main" id="{2807F88F-9AAD-3679-B4F8-396CE8DEB78C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0" name="Google Shape;14247;p123">
              <a:extLst>
                <a:ext uri="{FF2B5EF4-FFF2-40B4-BE49-F238E27FC236}">
                  <a16:creationId xmlns:a16="http://schemas.microsoft.com/office/drawing/2014/main" id="{8761481A-C603-EE85-C5CE-A3836FCCDF71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1" name="Google Shape;14248;p123">
              <a:extLst>
                <a:ext uri="{FF2B5EF4-FFF2-40B4-BE49-F238E27FC236}">
                  <a16:creationId xmlns:a16="http://schemas.microsoft.com/office/drawing/2014/main" id="{C33B38C9-0906-A72C-AF30-1D5343E64770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2" name="Google Shape;14249;p123">
              <a:extLst>
                <a:ext uri="{FF2B5EF4-FFF2-40B4-BE49-F238E27FC236}">
                  <a16:creationId xmlns:a16="http://schemas.microsoft.com/office/drawing/2014/main" id="{E4A12ACE-4D79-AFFC-146E-4CACDD9D95B2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3" name="Google Shape;14250;p123">
              <a:extLst>
                <a:ext uri="{FF2B5EF4-FFF2-40B4-BE49-F238E27FC236}">
                  <a16:creationId xmlns:a16="http://schemas.microsoft.com/office/drawing/2014/main" id="{9CBE7E2A-219E-0489-A34D-76D38256C64F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4" name="Google Shape;14251;p123">
              <a:extLst>
                <a:ext uri="{FF2B5EF4-FFF2-40B4-BE49-F238E27FC236}">
                  <a16:creationId xmlns:a16="http://schemas.microsoft.com/office/drawing/2014/main" id="{2F6AE84A-4931-90A4-9842-1FC6944A1460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5" name="Google Shape;14252;p123">
              <a:extLst>
                <a:ext uri="{FF2B5EF4-FFF2-40B4-BE49-F238E27FC236}">
                  <a16:creationId xmlns:a16="http://schemas.microsoft.com/office/drawing/2014/main" id="{63CD2BAF-E347-E820-CAF2-511796062492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6" name="Google Shape;14253;p123">
              <a:extLst>
                <a:ext uri="{FF2B5EF4-FFF2-40B4-BE49-F238E27FC236}">
                  <a16:creationId xmlns:a16="http://schemas.microsoft.com/office/drawing/2014/main" id="{9D7A046E-CE87-7AC1-7E6E-287B87A0253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7" name="Google Shape;14254;p123">
              <a:extLst>
                <a:ext uri="{FF2B5EF4-FFF2-40B4-BE49-F238E27FC236}">
                  <a16:creationId xmlns:a16="http://schemas.microsoft.com/office/drawing/2014/main" id="{EDF92A5A-7450-BCF4-B062-51B12F3E120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8" name="Google Shape;14255;p123">
              <a:extLst>
                <a:ext uri="{FF2B5EF4-FFF2-40B4-BE49-F238E27FC236}">
                  <a16:creationId xmlns:a16="http://schemas.microsoft.com/office/drawing/2014/main" id="{C9529BBE-6CAC-E078-E6F3-5EECD3050AE7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9" name="Google Shape;14256;p123">
              <a:extLst>
                <a:ext uri="{FF2B5EF4-FFF2-40B4-BE49-F238E27FC236}">
                  <a16:creationId xmlns:a16="http://schemas.microsoft.com/office/drawing/2014/main" id="{F7255A31-C00D-3272-146D-44A4C91A6D65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0" name="Google Shape;14257;p123">
              <a:extLst>
                <a:ext uri="{FF2B5EF4-FFF2-40B4-BE49-F238E27FC236}">
                  <a16:creationId xmlns:a16="http://schemas.microsoft.com/office/drawing/2014/main" id="{A0BA23CE-FD0A-CACA-C9C8-E2483171BC0C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1" name="Google Shape;14258;p123">
              <a:extLst>
                <a:ext uri="{FF2B5EF4-FFF2-40B4-BE49-F238E27FC236}">
                  <a16:creationId xmlns:a16="http://schemas.microsoft.com/office/drawing/2014/main" id="{FB326906-55B5-0644-8A3B-55976B9F6B51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2" name="Google Shape;14259;p123">
              <a:extLst>
                <a:ext uri="{FF2B5EF4-FFF2-40B4-BE49-F238E27FC236}">
                  <a16:creationId xmlns:a16="http://schemas.microsoft.com/office/drawing/2014/main" id="{56E5A30D-8B59-DCD6-A929-07D872C45BA3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3" name="Google Shape;14260;p123">
              <a:extLst>
                <a:ext uri="{FF2B5EF4-FFF2-40B4-BE49-F238E27FC236}">
                  <a16:creationId xmlns:a16="http://schemas.microsoft.com/office/drawing/2014/main" id="{DF29D8A6-669E-FA76-A1B8-CB0CC877D2B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4" name="Google Shape;14261;p123">
              <a:extLst>
                <a:ext uri="{FF2B5EF4-FFF2-40B4-BE49-F238E27FC236}">
                  <a16:creationId xmlns:a16="http://schemas.microsoft.com/office/drawing/2014/main" id="{AFE88F1E-BB6D-8498-A9AF-E26FFFCB0B1D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5" name="Google Shape;14262;p123">
              <a:extLst>
                <a:ext uri="{FF2B5EF4-FFF2-40B4-BE49-F238E27FC236}">
                  <a16:creationId xmlns:a16="http://schemas.microsoft.com/office/drawing/2014/main" id="{9DDF42F2-4DE9-09B6-70A4-E99D20799BB8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6" name="Google Shape;14263;p123">
              <a:extLst>
                <a:ext uri="{FF2B5EF4-FFF2-40B4-BE49-F238E27FC236}">
                  <a16:creationId xmlns:a16="http://schemas.microsoft.com/office/drawing/2014/main" id="{EA74C380-45CC-F733-826D-144BAB228F7E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7" name="Google Shape;14264;p123">
              <a:extLst>
                <a:ext uri="{FF2B5EF4-FFF2-40B4-BE49-F238E27FC236}">
                  <a16:creationId xmlns:a16="http://schemas.microsoft.com/office/drawing/2014/main" id="{D20E1DCD-B10C-DEC9-C5A0-715DE42A50CF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8" name="Google Shape;14265;p123">
              <a:extLst>
                <a:ext uri="{FF2B5EF4-FFF2-40B4-BE49-F238E27FC236}">
                  <a16:creationId xmlns:a16="http://schemas.microsoft.com/office/drawing/2014/main" id="{7F199D40-A55E-C3E4-69CA-FFA3E5E4BDE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9" name="Google Shape;14266;p123">
              <a:extLst>
                <a:ext uri="{FF2B5EF4-FFF2-40B4-BE49-F238E27FC236}">
                  <a16:creationId xmlns:a16="http://schemas.microsoft.com/office/drawing/2014/main" id="{047EC017-20F7-5AB8-7870-88144393587F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0" name="Google Shape;14267;p123">
              <a:extLst>
                <a:ext uri="{FF2B5EF4-FFF2-40B4-BE49-F238E27FC236}">
                  <a16:creationId xmlns:a16="http://schemas.microsoft.com/office/drawing/2014/main" id="{EF1E45F1-FE49-0283-DB87-0FFED77B1EE3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1" name="Google Shape;14268;p123">
              <a:extLst>
                <a:ext uri="{FF2B5EF4-FFF2-40B4-BE49-F238E27FC236}">
                  <a16:creationId xmlns:a16="http://schemas.microsoft.com/office/drawing/2014/main" id="{70767F61-67A7-06AC-7F8F-4DBE236BC1B4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2" name="Google Shape;14269;p123">
              <a:extLst>
                <a:ext uri="{FF2B5EF4-FFF2-40B4-BE49-F238E27FC236}">
                  <a16:creationId xmlns:a16="http://schemas.microsoft.com/office/drawing/2014/main" id="{335A3033-17FC-5143-D492-F705BAA73A1F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3" name="Google Shape;14270;p123">
              <a:extLst>
                <a:ext uri="{FF2B5EF4-FFF2-40B4-BE49-F238E27FC236}">
                  <a16:creationId xmlns:a16="http://schemas.microsoft.com/office/drawing/2014/main" id="{4858DAA1-5958-D47D-607A-43720DC842A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4" name="Google Shape;14271;p123">
              <a:extLst>
                <a:ext uri="{FF2B5EF4-FFF2-40B4-BE49-F238E27FC236}">
                  <a16:creationId xmlns:a16="http://schemas.microsoft.com/office/drawing/2014/main" id="{92B57B87-F780-1F83-CA4D-24B4D6A71A29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5" name="Google Shape;14272;p123">
              <a:extLst>
                <a:ext uri="{FF2B5EF4-FFF2-40B4-BE49-F238E27FC236}">
                  <a16:creationId xmlns:a16="http://schemas.microsoft.com/office/drawing/2014/main" id="{F0E297C6-06AC-B484-7C96-01C4B5ED34EF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6" name="Google Shape;14273;p123">
              <a:extLst>
                <a:ext uri="{FF2B5EF4-FFF2-40B4-BE49-F238E27FC236}">
                  <a16:creationId xmlns:a16="http://schemas.microsoft.com/office/drawing/2014/main" id="{E3D5AC3D-14B1-358C-0EA2-223E64F1809D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7" name="Google Shape;14274;p123">
              <a:extLst>
                <a:ext uri="{FF2B5EF4-FFF2-40B4-BE49-F238E27FC236}">
                  <a16:creationId xmlns:a16="http://schemas.microsoft.com/office/drawing/2014/main" id="{5BAEDD23-94E0-51C8-EC66-C053731DB67C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8" name="Google Shape;14275;p123">
              <a:extLst>
                <a:ext uri="{FF2B5EF4-FFF2-40B4-BE49-F238E27FC236}">
                  <a16:creationId xmlns:a16="http://schemas.microsoft.com/office/drawing/2014/main" id="{B3D3D6E8-75BE-6143-364F-A7EE7A8EE98B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9" name="Google Shape;14276;p123">
              <a:extLst>
                <a:ext uri="{FF2B5EF4-FFF2-40B4-BE49-F238E27FC236}">
                  <a16:creationId xmlns:a16="http://schemas.microsoft.com/office/drawing/2014/main" id="{7B5EFBC0-90E1-DD0A-FDE0-274F7FC9DD7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0" name="Google Shape;14277;p123">
              <a:extLst>
                <a:ext uri="{FF2B5EF4-FFF2-40B4-BE49-F238E27FC236}">
                  <a16:creationId xmlns:a16="http://schemas.microsoft.com/office/drawing/2014/main" id="{876CBA34-52F3-F5D0-FB3D-98E2E86F9C4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1" name="Google Shape;14278;p123">
              <a:extLst>
                <a:ext uri="{FF2B5EF4-FFF2-40B4-BE49-F238E27FC236}">
                  <a16:creationId xmlns:a16="http://schemas.microsoft.com/office/drawing/2014/main" id="{71250E4A-CC85-E9C3-05F6-1730D85E541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2" name="Google Shape;14279;p123">
              <a:extLst>
                <a:ext uri="{FF2B5EF4-FFF2-40B4-BE49-F238E27FC236}">
                  <a16:creationId xmlns:a16="http://schemas.microsoft.com/office/drawing/2014/main" id="{BC2E1B08-57A5-D7E1-819C-739385308E5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3" name="Google Shape;14280;p123">
              <a:extLst>
                <a:ext uri="{FF2B5EF4-FFF2-40B4-BE49-F238E27FC236}">
                  <a16:creationId xmlns:a16="http://schemas.microsoft.com/office/drawing/2014/main" id="{E4A86C17-618B-17C3-383B-F5DA221706F1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4" name="Google Shape;14281;p123">
              <a:extLst>
                <a:ext uri="{FF2B5EF4-FFF2-40B4-BE49-F238E27FC236}">
                  <a16:creationId xmlns:a16="http://schemas.microsoft.com/office/drawing/2014/main" id="{6E1A6B29-28AC-2887-8355-8FF246D86844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5" name="Google Shape;14282;p123">
              <a:extLst>
                <a:ext uri="{FF2B5EF4-FFF2-40B4-BE49-F238E27FC236}">
                  <a16:creationId xmlns:a16="http://schemas.microsoft.com/office/drawing/2014/main" id="{020B595F-3778-ABC9-F72E-41E11D60E96D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6" name="Google Shape;14283;p123">
              <a:extLst>
                <a:ext uri="{FF2B5EF4-FFF2-40B4-BE49-F238E27FC236}">
                  <a16:creationId xmlns:a16="http://schemas.microsoft.com/office/drawing/2014/main" id="{E4B0B473-428F-5909-624D-80700ED8D368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7" name="Google Shape;14284;p123">
              <a:extLst>
                <a:ext uri="{FF2B5EF4-FFF2-40B4-BE49-F238E27FC236}">
                  <a16:creationId xmlns:a16="http://schemas.microsoft.com/office/drawing/2014/main" id="{580D3211-0D54-7F1F-18DB-17023A8C41E1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8" name="Google Shape;14285;p123">
              <a:extLst>
                <a:ext uri="{FF2B5EF4-FFF2-40B4-BE49-F238E27FC236}">
                  <a16:creationId xmlns:a16="http://schemas.microsoft.com/office/drawing/2014/main" id="{62CC8E7E-4D67-FEBF-37D5-267CA4D20AAC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9" name="Google Shape;14286;p123">
              <a:extLst>
                <a:ext uri="{FF2B5EF4-FFF2-40B4-BE49-F238E27FC236}">
                  <a16:creationId xmlns:a16="http://schemas.microsoft.com/office/drawing/2014/main" id="{A6656E07-2079-F8C4-0963-1A322CDC909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0" name="Google Shape;14287;p123">
              <a:extLst>
                <a:ext uri="{FF2B5EF4-FFF2-40B4-BE49-F238E27FC236}">
                  <a16:creationId xmlns:a16="http://schemas.microsoft.com/office/drawing/2014/main" id="{F5D3C27B-C32D-A20E-06BE-81E3454A1464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1" name="Google Shape;14288;p123">
              <a:extLst>
                <a:ext uri="{FF2B5EF4-FFF2-40B4-BE49-F238E27FC236}">
                  <a16:creationId xmlns:a16="http://schemas.microsoft.com/office/drawing/2014/main" id="{C1361A67-D189-519B-D279-A0E962E36A78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2" name="Google Shape;14289;p123">
              <a:extLst>
                <a:ext uri="{FF2B5EF4-FFF2-40B4-BE49-F238E27FC236}">
                  <a16:creationId xmlns:a16="http://schemas.microsoft.com/office/drawing/2014/main" id="{57F0EAC4-F91F-E781-01D4-7F958F0A578A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3" name="Google Shape;14290;p123">
              <a:extLst>
                <a:ext uri="{FF2B5EF4-FFF2-40B4-BE49-F238E27FC236}">
                  <a16:creationId xmlns:a16="http://schemas.microsoft.com/office/drawing/2014/main" id="{71793624-0E64-9A57-80D1-8CACC1EED412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4" name="Google Shape;14291;p123">
              <a:extLst>
                <a:ext uri="{FF2B5EF4-FFF2-40B4-BE49-F238E27FC236}">
                  <a16:creationId xmlns:a16="http://schemas.microsoft.com/office/drawing/2014/main" id="{2EDF72F1-16C7-D0DF-1470-4C3F11B16B30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5" name="Google Shape;14292;p123">
              <a:extLst>
                <a:ext uri="{FF2B5EF4-FFF2-40B4-BE49-F238E27FC236}">
                  <a16:creationId xmlns:a16="http://schemas.microsoft.com/office/drawing/2014/main" id="{6A7A3387-FB5F-3527-1B55-3D1432A47E4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6" name="Google Shape;14293;p123">
              <a:extLst>
                <a:ext uri="{FF2B5EF4-FFF2-40B4-BE49-F238E27FC236}">
                  <a16:creationId xmlns:a16="http://schemas.microsoft.com/office/drawing/2014/main" id="{5DD6F383-AF99-0CB5-940C-B182E1B97738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7" name="Google Shape;14294;p123">
              <a:extLst>
                <a:ext uri="{FF2B5EF4-FFF2-40B4-BE49-F238E27FC236}">
                  <a16:creationId xmlns:a16="http://schemas.microsoft.com/office/drawing/2014/main" id="{506A5627-0954-79F9-159B-A024637E6226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8" name="Google Shape;14295;p123">
              <a:extLst>
                <a:ext uri="{FF2B5EF4-FFF2-40B4-BE49-F238E27FC236}">
                  <a16:creationId xmlns:a16="http://schemas.microsoft.com/office/drawing/2014/main" id="{8A64D05C-76A7-EEB3-5A5E-0D26A4C6BFA5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9" name="Google Shape;14296;p123">
              <a:extLst>
                <a:ext uri="{FF2B5EF4-FFF2-40B4-BE49-F238E27FC236}">
                  <a16:creationId xmlns:a16="http://schemas.microsoft.com/office/drawing/2014/main" id="{DC56BF3C-6FE9-6FEA-9187-965065335504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0" name="Google Shape;14297;p123">
              <a:extLst>
                <a:ext uri="{FF2B5EF4-FFF2-40B4-BE49-F238E27FC236}">
                  <a16:creationId xmlns:a16="http://schemas.microsoft.com/office/drawing/2014/main" id="{FD83E09E-BA4C-E7CF-384A-8B4F89EFE482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1" name="Google Shape;14298;p123">
              <a:extLst>
                <a:ext uri="{FF2B5EF4-FFF2-40B4-BE49-F238E27FC236}">
                  <a16:creationId xmlns:a16="http://schemas.microsoft.com/office/drawing/2014/main" id="{3C835F2B-98FB-AE69-1D56-40233BC9EF4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2" name="Google Shape;14299;p123">
              <a:extLst>
                <a:ext uri="{FF2B5EF4-FFF2-40B4-BE49-F238E27FC236}">
                  <a16:creationId xmlns:a16="http://schemas.microsoft.com/office/drawing/2014/main" id="{C87F6D8A-6E48-90B9-A716-69A8A3F4615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3" name="Google Shape;14300;p123">
              <a:extLst>
                <a:ext uri="{FF2B5EF4-FFF2-40B4-BE49-F238E27FC236}">
                  <a16:creationId xmlns:a16="http://schemas.microsoft.com/office/drawing/2014/main" id="{224F25EF-3B33-610A-B808-BA7BEBEC6C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4" name="Google Shape;14301;p123">
              <a:extLst>
                <a:ext uri="{FF2B5EF4-FFF2-40B4-BE49-F238E27FC236}">
                  <a16:creationId xmlns:a16="http://schemas.microsoft.com/office/drawing/2014/main" id="{C6B1FE51-3F93-9A3E-6269-0CA00204228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5" name="Google Shape;14302;p123">
              <a:extLst>
                <a:ext uri="{FF2B5EF4-FFF2-40B4-BE49-F238E27FC236}">
                  <a16:creationId xmlns:a16="http://schemas.microsoft.com/office/drawing/2014/main" id="{02546E63-B053-7E51-974D-98E33BAC3E6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6" name="Google Shape;14303;p123">
              <a:extLst>
                <a:ext uri="{FF2B5EF4-FFF2-40B4-BE49-F238E27FC236}">
                  <a16:creationId xmlns:a16="http://schemas.microsoft.com/office/drawing/2014/main" id="{666C4AAE-6BE6-EAF8-8124-635C3358B51E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7" name="Google Shape;14304;p123">
              <a:extLst>
                <a:ext uri="{FF2B5EF4-FFF2-40B4-BE49-F238E27FC236}">
                  <a16:creationId xmlns:a16="http://schemas.microsoft.com/office/drawing/2014/main" id="{CA14D157-BCF5-AA9B-FF6D-885ECD1B75B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8" name="Google Shape;14305;p123">
              <a:extLst>
                <a:ext uri="{FF2B5EF4-FFF2-40B4-BE49-F238E27FC236}">
                  <a16:creationId xmlns:a16="http://schemas.microsoft.com/office/drawing/2014/main" id="{D498B145-829D-8B6D-6ECF-B651CE7FD9AC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9" name="Google Shape;14306;p123">
              <a:extLst>
                <a:ext uri="{FF2B5EF4-FFF2-40B4-BE49-F238E27FC236}">
                  <a16:creationId xmlns:a16="http://schemas.microsoft.com/office/drawing/2014/main" id="{97695CAC-3DF3-F57F-9633-131C538AD1F6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0" name="Google Shape;14307;p123">
              <a:extLst>
                <a:ext uri="{FF2B5EF4-FFF2-40B4-BE49-F238E27FC236}">
                  <a16:creationId xmlns:a16="http://schemas.microsoft.com/office/drawing/2014/main" id="{B341A726-2A84-656E-16FB-EC20BC1BDD7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1" name="Google Shape;14308;p123">
              <a:extLst>
                <a:ext uri="{FF2B5EF4-FFF2-40B4-BE49-F238E27FC236}">
                  <a16:creationId xmlns:a16="http://schemas.microsoft.com/office/drawing/2014/main" id="{CE29B57F-58A0-34D8-370F-A23618E285C6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2" name="Google Shape;14309;p123">
              <a:extLst>
                <a:ext uri="{FF2B5EF4-FFF2-40B4-BE49-F238E27FC236}">
                  <a16:creationId xmlns:a16="http://schemas.microsoft.com/office/drawing/2014/main" id="{A351D7E2-EEF3-EC74-7614-5F0B770DFBE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3" name="Google Shape;14310;p123">
              <a:extLst>
                <a:ext uri="{FF2B5EF4-FFF2-40B4-BE49-F238E27FC236}">
                  <a16:creationId xmlns:a16="http://schemas.microsoft.com/office/drawing/2014/main" id="{790CE671-FBDE-E510-5E3D-7D0543A734E1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4" name="Google Shape;14311;p123">
              <a:extLst>
                <a:ext uri="{FF2B5EF4-FFF2-40B4-BE49-F238E27FC236}">
                  <a16:creationId xmlns:a16="http://schemas.microsoft.com/office/drawing/2014/main" id="{50378915-C5F5-35B3-1845-BB69C748871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5" name="Google Shape;14312;p123">
              <a:extLst>
                <a:ext uri="{FF2B5EF4-FFF2-40B4-BE49-F238E27FC236}">
                  <a16:creationId xmlns:a16="http://schemas.microsoft.com/office/drawing/2014/main" id="{5832DE36-8A55-FC3A-58AC-CE06CB47F2A5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6" name="Google Shape;14313;p123">
              <a:extLst>
                <a:ext uri="{FF2B5EF4-FFF2-40B4-BE49-F238E27FC236}">
                  <a16:creationId xmlns:a16="http://schemas.microsoft.com/office/drawing/2014/main" id="{6059A502-0202-72F7-2AE0-08CA87B8EADD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7" name="Google Shape;14314;p123">
              <a:extLst>
                <a:ext uri="{FF2B5EF4-FFF2-40B4-BE49-F238E27FC236}">
                  <a16:creationId xmlns:a16="http://schemas.microsoft.com/office/drawing/2014/main" id="{B6A44332-5445-5407-C4B5-4D97B4CC8967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57" name="Google Shape;13589;p123">
            <a:extLst>
              <a:ext uri="{FF2B5EF4-FFF2-40B4-BE49-F238E27FC236}">
                <a16:creationId xmlns:a16="http://schemas.microsoft.com/office/drawing/2014/main" id="{2DC5E466-8373-74EB-83D6-CDECDAF0490D}"/>
              </a:ext>
            </a:extLst>
          </p:cNvPr>
          <p:cNvSpPr txBox="1">
            <a:spLocks/>
          </p:cNvSpPr>
          <p:nvPr/>
        </p:nvSpPr>
        <p:spPr>
          <a:xfrm>
            <a:off x="1288726" y="2571313"/>
            <a:ext cx="2303186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/>
              <a:t>jjds13@hotmail.com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+55  19 99752 9529</a:t>
            </a:r>
          </a:p>
        </p:txBody>
      </p:sp>
      <p:grpSp>
        <p:nvGrpSpPr>
          <p:cNvPr id="17358" name="Google Shape;13599;p123">
            <a:extLst>
              <a:ext uri="{FF2B5EF4-FFF2-40B4-BE49-F238E27FC236}">
                <a16:creationId xmlns:a16="http://schemas.microsoft.com/office/drawing/2014/main" id="{B6AC6074-D286-08EB-BABA-8332751B7A9C}"/>
              </a:ext>
            </a:extLst>
          </p:cNvPr>
          <p:cNvGrpSpPr/>
          <p:nvPr/>
        </p:nvGrpSpPr>
        <p:grpSpPr>
          <a:xfrm>
            <a:off x="3713473" y="2963852"/>
            <a:ext cx="190220" cy="172606"/>
            <a:chOff x="3827742" y="3890112"/>
            <a:chExt cx="205102" cy="186110"/>
          </a:xfrm>
        </p:grpSpPr>
        <p:sp>
          <p:nvSpPr>
            <p:cNvPr id="17359" name="Google Shape;13600;p123">
              <a:extLst>
                <a:ext uri="{FF2B5EF4-FFF2-40B4-BE49-F238E27FC236}">
                  <a16:creationId xmlns:a16="http://schemas.microsoft.com/office/drawing/2014/main" id="{8A4A5CDE-88F1-AE60-F394-CB4FC350B640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360" name="Google Shape;13601;p123">
              <a:extLst>
                <a:ext uri="{FF2B5EF4-FFF2-40B4-BE49-F238E27FC236}">
                  <a16:creationId xmlns:a16="http://schemas.microsoft.com/office/drawing/2014/main" id="{503EEDD1-89C1-A542-4C82-86114D906BEA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361" name="Google Shape;13602;p123">
              <a:hlinkClick r:id="rId8"/>
              <a:extLst>
                <a:ext uri="{FF2B5EF4-FFF2-40B4-BE49-F238E27FC236}">
                  <a16:creationId xmlns:a16="http://schemas.microsoft.com/office/drawing/2014/main" id="{763D3A97-D181-09E4-C6B5-018D953B638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7362" name="Google Shape;14078;p123">
            <a:extLst>
              <a:ext uri="{FF2B5EF4-FFF2-40B4-BE49-F238E27FC236}">
                <a16:creationId xmlns:a16="http://schemas.microsoft.com/office/drawing/2014/main" id="{6D9E3579-CA98-683E-3F7F-0173A15B5A97}"/>
              </a:ext>
            </a:extLst>
          </p:cNvPr>
          <p:cNvGrpSpPr/>
          <p:nvPr/>
        </p:nvGrpSpPr>
        <p:grpSpPr>
          <a:xfrm>
            <a:off x="3662715" y="2918164"/>
            <a:ext cx="297192" cy="291533"/>
            <a:chOff x="2986200" y="3849900"/>
            <a:chExt cx="1502375" cy="1505300"/>
          </a:xfrm>
        </p:grpSpPr>
        <p:sp>
          <p:nvSpPr>
            <p:cNvPr id="17363" name="Google Shape;14079;p123">
              <a:extLst>
                <a:ext uri="{FF2B5EF4-FFF2-40B4-BE49-F238E27FC236}">
                  <a16:creationId xmlns:a16="http://schemas.microsoft.com/office/drawing/2014/main" id="{8500F76A-E1BB-6E43-5FD1-E105AC705CC4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4" name="Google Shape;14080;p123">
              <a:extLst>
                <a:ext uri="{FF2B5EF4-FFF2-40B4-BE49-F238E27FC236}">
                  <a16:creationId xmlns:a16="http://schemas.microsoft.com/office/drawing/2014/main" id="{F81E15CC-654D-0B3A-F49A-1ACF8EC6D844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5" name="Google Shape;14081;p123">
              <a:extLst>
                <a:ext uri="{FF2B5EF4-FFF2-40B4-BE49-F238E27FC236}">
                  <a16:creationId xmlns:a16="http://schemas.microsoft.com/office/drawing/2014/main" id="{5AA4D181-57F4-E7E0-385E-8407CBB3D7B5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6" name="Google Shape;14082;p123">
              <a:extLst>
                <a:ext uri="{FF2B5EF4-FFF2-40B4-BE49-F238E27FC236}">
                  <a16:creationId xmlns:a16="http://schemas.microsoft.com/office/drawing/2014/main" id="{90FFEF40-2B18-EC69-3B09-E8E5A629EE0C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7" name="Google Shape;14083;p123">
              <a:extLst>
                <a:ext uri="{FF2B5EF4-FFF2-40B4-BE49-F238E27FC236}">
                  <a16:creationId xmlns:a16="http://schemas.microsoft.com/office/drawing/2014/main" id="{F100B50C-AFE9-F5E5-1BD5-CD4368AFB4A7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8" name="Google Shape;14084;p123">
              <a:extLst>
                <a:ext uri="{FF2B5EF4-FFF2-40B4-BE49-F238E27FC236}">
                  <a16:creationId xmlns:a16="http://schemas.microsoft.com/office/drawing/2014/main" id="{A8C193AD-23B9-7651-84FA-2197E88BCFF5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9" name="Google Shape;14085;p123">
              <a:extLst>
                <a:ext uri="{FF2B5EF4-FFF2-40B4-BE49-F238E27FC236}">
                  <a16:creationId xmlns:a16="http://schemas.microsoft.com/office/drawing/2014/main" id="{85A2BD95-E7D8-5505-4E7A-20CF1A4D53A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0" name="Google Shape;14086;p123">
              <a:extLst>
                <a:ext uri="{FF2B5EF4-FFF2-40B4-BE49-F238E27FC236}">
                  <a16:creationId xmlns:a16="http://schemas.microsoft.com/office/drawing/2014/main" id="{A408DD82-E040-FA76-1F35-75DA9A478D62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1" name="Google Shape;14087;p123">
              <a:extLst>
                <a:ext uri="{FF2B5EF4-FFF2-40B4-BE49-F238E27FC236}">
                  <a16:creationId xmlns:a16="http://schemas.microsoft.com/office/drawing/2014/main" id="{FE14590C-E0A9-22EA-9CC7-8CA301D9DD1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2" name="Google Shape;14088;p123">
              <a:extLst>
                <a:ext uri="{FF2B5EF4-FFF2-40B4-BE49-F238E27FC236}">
                  <a16:creationId xmlns:a16="http://schemas.microsoft.com/office/drawing/2014/main" id="{69872325-6A32-1AC7-7E9C-6A32126FE3F0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3" name="Google Shape;14089;p123">
              <a:extLst>
                <a:ext uri="{FF2B5EF4-FFF2-40B4-BE49-F238E27FC236}">
                  <a16:creationId xmlns:a16="http://schemas.microsoft.com/office/drawing/2014/main" id="{B09DF102-E041-C3A7-5D7A-DBA4F1F5B63A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4" name="Google Shape;14090;p123">
              <a:extLst>
                <a:ext uri="{FF2B5EF4-FFF2-40B4-BE49-F238E27FC236}">
                  <a16:creationId xmlns:a16="http://schemas.microsoft.com/office/drawing/2014/main" id="{9C18045E-E378-D1D2-7ED6-A334A87472D6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5" name="Google Shape;14091;p123">
              <a:extLst>
                <a:ext uri="{FF2B5EF4-FFF2-40B4-BE49-F238E27FC236}">
                  <a16:creationId xmlns:a16="http://schemas.microsoft.com/office/drawing/2014/main" id="{B7F3D989-0536-DFD1-4553-A2B6A37575C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6" name="Google Shape;14092;p123">
              <a:extLst>
                <a:ext uri="{FF2B5EF4-FFF2-40B4-BE49-F238E27FC236}">
                  <a16:creationId xmlns:a16="http://schemas.microsoft.com/office/drawing/2014/main" id="{9AFB69AB-661B-EF20-B619-87C5DEE8EFAE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7" name="Google Shape;14093;p123">
              <a:extLst>
                <a:ext uri="{FF2B5EF4-FFF2-40B4-BE49-F238E27FC236}">
                  <a16:creationId xmlns:a16="http://schemas.microsoft.com/office/drawing/2014/main" id="{276E8E64-5F72-1E36-8CD9-BF54653DD46B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8" name="Google Shape;14094;p123">
              <a:extLst>
                <a:ext uri="{FF2B5EF4-FFF2-40B4-BE49-F238E27FC236}">
                  <a16:creationId xmlns:a16="http://schemas.microsoft.com/office/drawing/2014/main" id="{6A6F9973-DF5D-CCD2-09D8-CCCBB6D6672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9" name="Google Shape;14095;p123">
              <a:extLst>
                <a:ext uri="{FF2B5EF4-FFF2-40B4-BE49-F238E27FC236}">
                  <a16:creationId xmlns:a16="http://schemas.microsoft.com/office/drawing/2014/main" id="{4D775410-7EB0-3171-D9B4-48DC0B39D45A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0" name="Google Shape;14096;p123">
              <a:extLst>
                <a:ext uri="{FF2B5EF4-FFF2-40B4-BE49-F238E27FC236}">
                  <a16:creationId xmlns:a16="http://schemas.microsoft.com/office/drawing/2014/main" id="{6F3E3C9D-0262-9AE1-2D51-F8A076FA229F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1" name="Google Shape;14097;p123">
              <a:extLst>
                <a:ext uri="{FF2B5EF4-FFF2-40B4-BE49-F238E27FC236}">
                  <a16:creationId xmlns:a16="http://schemas.microsoft.com/office/drawing/2014/main" id="{5D8CB335-32F1-2A68-81AE-784F7C84679A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2" name="Google Shape;14098;p123">
              <a:extLst>
                <a:ext uri="{FF2B5EF4-FFF2-40B4-BE49-F238E27FC236}">
                  <a16:creationId xmlns:a16="http://schemas.microsoft.com/office/drawing/2014/main" id="{DEF5A0BD-D576-C103-3584-32AE3E313A3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3" name="Google Shape;14099;p123">
              <a:extLst>
                <a:ext uri="{FF2B5EF4-FFF2-40B4-BE49-F238E27FC236}">
                  <a16:creationId xmlns:a16="http://schemas.microsoft.com/office/drawing/2014/main" id="{81B398F5-86AD-5B6C-A45C-7A40ED59EFB9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4" name="Google Shape;14100;p123">
              <a:extLst>
                <a:ext uri="{FF2B5EF4-FFF2-40B4-BE49-F238E27FC236}">
                  <a16:creationId xmlns:a16="http://schemas.microsoft.com/office/drawing/2014/main" id="{DA43316B-3798-E47A-484A-49B076A654F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5" name="Google Shape;14101;p123">
              <a:extLst>
                <a:ext uri="{FF2B5EF4-FFF2-40B4-BE49-F238E27FC236}">
                  <a16:creationId xmlns:a16="http://schemas.microsoft.com/office/drawing/2014/main" id="{DA468136-1692-6EBD-F0DB-D7294ED075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6" name="Google Shape;14102;p123">
              <a:extLst>
                <a:ext uri="{FF2B5EF4-FFF2-40B4-BE49-F238E27FC236}">
                  <a16:creationId xmlns:a16="http://schemas.microsoft.com/office/drawing/2014/main" id="{4136BEFB-6321-ED87-AB68-94CA1B625D7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7" name="Google Shape;14103;p123">
              <a:extLst>
                <a:ext uri="{FF2B5EF4-FFF2-40B4-BE49-F238E27FC236}">
                  <a16:creationId xmlns:a16="http://schemas.microsoft.com/office/drawing/2014/main" id="{26E71104-643C-F650-533E-86C7885A1B57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8" name="Google Shape;14104;p123">
              <a:extLst>
                <a:ext uri="{FF2B5EF4-FFF2-40B4-BE49-F238E27FC236}">
                  <a16:creationId xmlns:a16="http://schemas.microsoft.com/office/drawing/2014/main" id="{7D34EA7B-2D7D-2F43-7477-BD2C7657849C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9" name="Google Shape;14105;p123">
              <a:extLst>
                <a:ext uri="{FF2B5EF4-FFF2-40B4-BE49-F238E27FC236}">
                  <a16:creationId xmlns:a16="http://schemas.microsoft.com/office/drawing/2014/main" id="{32FE2FB9-2318-7230-7274-0FD0B5FA9B43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0" name="Google Shape;14106;p123">
              <a:extLst>
                <a:ext uri="{FF2B5EF4-FFF2-40B4-BE49-F238E27FC236}">
                  <a16:creationId xmlns:a16="http://schemas.microsoft.com/office/drawing/2014/main" id="{DAFAC244-A2F4-4E09-55A9-E05D759C6DEE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1" name="Google Shape;14107;p123">
              <a:extLst>
                <a:ext uri="{FF2B5EF4-FFF2-40B4-BE49-F238E27FC236}">
                  <a16:creationId xmlns:a16="http://schemas.microsoft.com/office/drawing/2014/main" id="{3026F547-9AEF-D562-4253-2E7AA59B8624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2" name="Google Shape;14108;p123">
              <a:extLst>
                <a:ext uri="{FF2B5EF4-FFF2-40B4-BE49-F238E27FC236}">
                  <a16:creationId xmlns:a16="http://schemas.microsoft.com/office/drawing/2014/main" id="{0E1ABFC1-1913-EB6E-D903-F139655AD7B3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3" name="Google Shape;14109;p123">
              <a:extLst>
                <a:ext uri="{FF2B5EF4-FFF2-40B4-BE49-F238E27FC236}">
                  <a16:creationId xmlns:a16="http://schemas.microsoft.com/office/drawing/2014/main" id="{DA93C814-5FEB-0193-2771-7F61F689E4F4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4" name="Google Shape;14110;p123">
              <a:extLst>
                <a:ext uri="{FF2B5EF4-FFF2-40B4-BE49-F238E27FC236}">
                  <a16:creationId xmlns:a16="http://schemas.microsoft.com/office/drawing/2014/main" id="{46E5FC3A-2688-A25A-3FF5-32701B0DC0C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5" name="Google Shape;14111;p123">
              <a:extLst>
                <a:ext uri="{FF2B5EF4-FFF2-40B4-BE49-F238E27FC236}">
                  <a16:creationId xmlns:a16="http://schemas.microsoft.com/office/drawing/2014/main" id="{82112462-779A-2810-E5E5-196639CAA2C9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6" name="Google Shape;14112;p123">
              <a:extLst>
                <a:ext uri="{FF2B5EF4-FFF2-40B4-BE49-F238E27FC236}">
                  <a16:creationId xmlns:a16="http://schemas.microsoft.com/office/drawing/2014/main" id="{A642834E-F754-42FB-108E-48D0C0BA3051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7" name="Google Shape;14113;p123">
              <a:extLst>
                <a:ext uri="{FF2B5EF4-FFF2-40B4-BE49-F238E27FC236}">
                  <a16:creationId xmlns:a16="http://schemas.microsoft.com/office/drawing/2014/main" id="{29291C5B-7C0C-377B-8FA7-A38086921FB0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8" name="Google Shape;14114;p123">
              <a:extLst>
                <a:ext uri="{FF2B5EF4-FFF2-40B4-BE49-F238E27FC236}">
                  <a16:creationId xmlns:a16="http://schemas.microsoft.com/office/drawing/2014/main" id="{BD34F29E-B91A-02BF-BA73-9671CDD54CF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9" name="Google Shape;14115;p123">
              <a:extLst>
                <a:ext uri="{FF2B5EF4-FFF2-40B4-BE49-F238E27FC236}">
                  <a16:creationId xmlns:a16="http://schemas.microsoft.com/office/drawing/2014/main" id="{A9A109EF-C253-0A14-1733-D60AA89A6870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0" name="Google Shape;14116;p123">
              <a:extLst>
                <a:ext uri="{FF2B5EF4-FFF2-40B4-BE49-F238E27FC236}">
                  <a16:creationId xmlns:a16="http://schemas.microsoft.com/office/drawing/2014/main" id="{D0338B8E-4C93-F80A-A039-41A255E71B69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1" name="Google Shape;14117;p123">
              <a:extLst>
                <a:ext uri="{FF2B5EF4-FFF2-40B4-BE49-F238E27FC236}">
                  <a16:creationId xmlns:a16="http://schemas.microsoft.com/office/drawing/2014/main" id="{89904E8C-D2B4-C2A0-59FE-E6D3B575DAA6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2" name="Google Shape;14118;p123">
              <a:extLst>
                <a:ext uri="{FF2B5EF4-FFF2-40B4-BE49-F238E27FC236}">
                  <a16:creationId xmlns:a16="http://schemas.microsoft.com/office/drawing/2014/main" id="{242114DA-7A6D-E8C4-3CCA-CD7F7FC4729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3" name="Google Shape;14119;p123">
              <a:extLst>
                <a:ext uri="{FF2B5EF4-FFF2-40B4-BE49-F238E27FC236}">
                  <a16:creationId xmlns:a16="http://schemas.microsoft.com/office/drawing/2014/main" id="{A5BC3FD9-FCFF-6955-C89D-17777BD00A42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4" name="Google Shape;14120;p123">
              <a:extLst>
                <a:ext uri="{FF2B5EF4-FFF2-40B4-BE49-F238E27FC236}">
                  <a16:creationId xmlns:a16="http://schemas.microsoft.com/office/drawing/2014/main" id="{6074EC33-60F0-C137-0C14-38A6AFAD4748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5" name="Google Shape;14121;p123">
              <a:extLst>
                <a:ext uri="{FF2B5EF4-FFF2-40B4-BE49-F238E27FC236}">
                  <a16:creationId xmlns:a16="http://schemas.microsoft.com/office/drawing/2014/main" id="{082646D2-1D2C-0F69-6E2E-20E0AA3AECD6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6" name="Google Shape;14122;p123">
              <a:extLst>
                <a:ext uri="{FF2B5EF4-FFF2-40B4-BE49-F238E27FC236}">
                  <a16:creationId xmlns:a16="http://schemas.microsoft.com/office/drawing/2014/main" id="{1845D7EE-D1E4-C161-2E4B-E6B021C9289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7" name="Google Shape;14123;p123">
              <a:extLst>
                <a:ext uri="{FF2B5EF4-FFF2-40B4-BE49-F238E27FC236}">
                  <a16:creationId xmlns:a16="http://schemas.microsoft.com/office/drawing/2014/main" id="{FEC577D9-B2EC-E157-3FA4-31D857961D37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8" name="Google Shape;14124;p123">
              <a:extLst>
                <a:ext uri="{FF2B5EF4-FFF2-40B4-BE49-F238E27FC236}">
                  <a16:creationId xmlns:a16="http://schemas.microsoft.com/office/drawing/2014/main" id="{11355DA2-3D1C-DE11-297C-A81E0DAC0A88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9" name="Google Shape;14125;p123">
              <a:extLst>
                <a:ext uri="{FF2B5EF4-FFF2-40B4-BE49-F238E27FC236}">
                  <a16:creationId xmlns:a16="http://schemas.microsoft.com/office/drawing/2014/main" id="{DC367954-7297-4BE5-3A7F-82D3555E8F51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0" name="Google Shape;14126;p123">
              <a:extLst>
                <a:ext uri="{FF2B5EF4-FFF2-40B4-BE49-F238E27FC236}">
                  <a16:creationId xmlns:a16="http://schemas.microsoft.com/office/drawing/2014/main" id="{1D4B9209-0ABD-498B-4385-67621A41B0CD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1" name="Google Shape;14127;p123">
              <a:extLst>
                <a:ext uri="{FF2B5EF4-FFF2-40B4-BE49-F238E27FC236}">
                  <a16:creationId xmlns:a16="http://schemas.microsoft.com/office/drawing/2014/main" id="{20359A43-8EF1-69F1-61CB-828518DA529C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2" name="Google Shape;14128;p123">
              <a:extLst>
                <a:ext uri="{FF2B5EF4-FFF2-40B4-BE49-F238E27FC236}">
                  <a16:creationId xmlns:a16="http://schemas.microsoft.com/office/drawing/2014/main" id="{02770124-D969-A8B6-FDB6-DCE8062C8CC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3" name="Google Shape;14129;p123">
              <a:extLst>
                <a:ext uri="{FF2B5EF4-FFF2-40B4-BE49-F238E27FC236}">
                  <a16:creationId xmlns:a16="http://schemas.microsoft.com/office/drawing/2014/main" id="{10A157E8-B1FC-2FCB-BAFE-3D7E1B97F2A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4" name="Google Shape;14130;p123">
              <a:extLst>
                <a:ext uri="{FF2B5EF4-FFF2-40B4-BE49-F238E27FC236}">
                  <a16:creationId xmlns:a16="http://schemas.microsoft.com/office/drawing/2014/main" id="{B7802A56-3A09-1408-C5C3-873A01D716C6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5" name="Google Shape;14131;p123">
              <a:extLst>
                <a:ext uri="{FF2B5EF4-FFF2-40B4-BE49-F238E27FC236}">
                  <a16:creationId xmlns:a16="http://schemas.microsoft.com/office/drawing/2014/main" id="{4A2A7EF5-98A1-FFBB-64A7-EE44454316F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6" name="Google Shape;14132;p123">
              <a:extLst>
                <a:ext uri="{FF2B5EF4-FFF2-40B4-BE49-F238E27FC236}">
                  <a16:creationId xmlns:a16="http://schemas.microsoft.com/office/drawing/2014/main" id="{54F00DA5-E9A0-7A09-3994-434A79FB9195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7" name="Google Shape;14133;p123">
              <a:extLst>
                <a:ext uri="{FF2B5EF4-FFF2-40B4-BE49-F238E27FC236}">
                  <a16:creationId xmlns:a16="http://schemas.microsoft.com/office/drawing/2014/main" id="{FE0C61DC-A950-05A7-2273-C5176788C48B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8" name="Google Shape;14134;p123">
              <a:extLst>
                <a:ext uri="{FF2B5EF4-FFF2-40B4-BE49-F238E27FC236}">
                  <a16:creationId xmlns:a16="http://schemas.microsoft.com/office/drawing/2014/main" id="{CECD444E-D944-1EC1-8120-7B33AC12C910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9" name="Google Shape;14135;p123">
              <a:extLst>
                <a:ext uri="{FF2B5EF4-FFF2-40B4-BE49-F238E27FC236}">
                  <a16:creationId xmlns:a16="http://schemas.microsoft.com/office/drawing/2014/main" id="{562DC36D-F2B3-7F82-0C25-6A8EF1CAAE29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0" name="Google Shape;14136;p123">
              <a:extLst>
                <a:ext uri="{FF2B5EF4-FFF2-40B4-BE49-F238E27FC236}">
                  <a16:creationId xmlns:a16="http://schemas.microsoft.com/office/drawing/2014/main" id="{0FBAD88E-F5E8-F0B6-6859-8724F0A2BB6B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1" name="Google Shape;14137;p123">
              <a:extLst>
                <a:ext uri="{FF2B5EF4-FFF2-40B4-BE49-F238E27FC236}">
                  <a16:creationId xmlns:a16="http://schemas.microsoft.com/office/drawing/2014/main" id="{4E7BAB50-0289-8104-EBD9-E3C0DF637A7B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2" name="Google Shape;14138;p123">
              <a:extLst>
                <a:ext uri="{FF2B5EF4-FFF2-40B4-BE49-F238E27FC236}">
                  <a16:creationId xmlns:a16="http://schemas.microsoft.com/office/drawing/2014/main" id="{C4C4B699-6EE9-B67A-94A2-EC7D18D6790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3" name="Google Shape;14139;p123">
              <a:extLst>
                <a:ext uri="{FF2B5EF4-FFF2-40B4-BE49-F238E27FC236}">
                  <a16:creationId xmlns:a16="http://schemas.microsoft.com/office/drawing/2014/main" id="{CA15CFB1-D759-5786-8FB5-E3B28440CF8B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4" name="Google Shape;14140;p123">
              <a:extLst>
                <a:ext uri="{FF2B5EF4-FFF2-40B4-BE49-F238E27FC236}">
                  <a16:creationId xmlns:a16="http://schemas.microsoft.com/office/drawing/2014/main" id="{32A07908-8920-71C1-9035-6AAEEEE92A02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5" name="Google Shape;14141;p123">
              <a:extLst>
                <a:ext uri="{FF2B5EF4-FFF2-40B4-BE49-F238E27FC236}">
                  <a16:creationId xmlns:a16="http://schemas.microsoft.com/office/drawing/2014/main" id="{1C626091-E18F-D71F-12EC-D0257BAF3BDA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6" name="Google Shape;14142;p123">
              <a:extLst>
                <a:ext uri="{FF2B5EF4-FFF2-40B4-BE49-F238E27FC236}">
                  <a16:creationId xmlns:a16="http://schemas.microsoft.com/office/drawing/2014/main" id="{2B6F9BF5-B940-0B5B-2AC7-F1FA121DF4A4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7" name="Google Shape;14143;p123">
              <a:extLst>
                <a:ext uri="{FF2B5EF4-FFF2-40B4-BE49-F238E27FC236}">
                  <a16:creationId xmlns:a16="http://schemas.microsoft.com/office/drawing/2014/main" id="{7D38DFC5-DBDC-CD49-2B95-DD75A810A9E7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8" name="Google Shape;14144;p123">
              <a:extLst>
                <a:ext uri="{FF2B5EF4-FFF2-40B4-BE49-F238E27FC236}">
                  <a16:creationId xmlns:a16="http://schemas.microsoft.com/office/drawing/2014/main" id="{EFAB7031-6C8B-39CB-834E-D6FDDDC88478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9" name="Google Shape;14145;p123">
              <a:extLst>
                <a:ext uri="{FF2B5EF4-FFF2-40B4-BE49-F238E27FC236}">
                  <a16:creationId xmlns:a16="http://schemas.microsoft.com/office/drawing/2014/main" id="{45811F63-CEDD-4466-B58A-2CBE92FE9457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0" name="Google Shape;14146;p123">
              <a:extLst>
                <a:ext uri="{FF2B5EF4-FFF2-40B4-BE49-F238E27FC236}">
                  <a16:creationId xmlns:a16="http://schemas.microsoft.com/office/drawing/2014/main" id="{DC6A0067-7433-7BF1-9E39-F83874A8C3D0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1" name="Google Shape;14147;p123">
              <a:extLst>
                <a:ext uri="{FF2B5EF4-FFF2-40B4-BE49-F238E27FC236}">
                  <a16:creationId xmlns:a16="http://schemas.microsoft.com/office/drawing/2014/main" id="{3A7EED8C-ABAA-CAD3-38DF-1E76B10D478C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2" name="Google Shape;14148;p123">
              <a:extLst>
                <a:ext uri="{FF2B5EF4-FFF2-40B4-BE49-F238E27FC236}">
                  <a16:creationId xmlns:a16="http://schemas.microsoft.com/office/drawing/2014/main" id="{1F32AFBD-8220-A314-D92A-A522E38C4A0E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3" name="Google Shape;14149;p123">
              <a:extLst>
                <a:ext uri="{FF2B5EF4-FFF2-40B4-BE49-F238E27FC236}">
                  <a16:creationId xmlns:a16="http://schemas.microsoft.com/office/drawing/2014/main" id="{9A975D95-2E75-7026-CB02-1B9ABF757F40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4" name="Google Shape;14150;p123">
              <a:extLst>
                <a:ext uri="{FF2B5EF4-FFF2-40B4-BE49-F238E27FC236}">
                  <a16:creationId xmlns:a16="http://schemas.microsoft.com/office/drawing/2014/main" id="{D666F749-78F3-BE5B-4567-09B60F989552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5" name="Google Shape;14151;p123">
              <a:extLst>
                <a:ext uri="{FF2B5EF4-FFF2-40B4-BE49-F238E27FC236}">
                  <a16:creationId xmlns:a16="http://schemas.microsoft.com/office/drawing/2014/main" id="{DCEEF2D5-3A19-5ECF-913B-3C2614572F59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6" name="Google Shape;14152;p123">
              <a:extLst>
                <a:ext uri="{FF2B5EF4-FFF2-40B4-BE49-F238E27FC236}">
                  <a16:creationId xmlns:a16="http://schemas.microsoft.com/office/drawing/2014/main" id="{188903F7-23BA-6B1B-657A-A33306010E81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7" name="Google Shape;14153;p123">
              <a:extLst>
                <a:ext uri="{FF2B5EF4-FFF2-40B4-BE49-F238E27FC236}">
                  <a16:creationId xmlns:a16="http://schemas.microsoft.com/office/drawing/2014/main" id="{B4FA23E7-6E64-4654-FF19-35D157A2AA2C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8" name="Google Shape;14154;p123">
              <a:extLst>
                <a:ext uri="{FF2B5EF4-FFF2-40B4-BE49-F238E27FC236}">
                  <a16:creationId xmlns:a16="http://schemas.microsoft.com/office/drawing/2014/main" id="{E76E3710-3AF2-677A-82E7-C8A1728910F6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9" name="Google Shape;14155;p123">
              <a:extLst>
                <a:ext uri="{FF2B5EF4-FFF2-40B4-BE49-F238E27FC236}">
                  <a16:creationId xmlns:a16="http://schemas.microsoft.com/office/drawing/2014/main" id="{893882B4-F652-98B5-FA93-64BD21884136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0" name="Google Shape;14156;p123">
              <a:extLst>
                <a:ext uri="{FF2B5EF4-FFF2-40B4-BE49-F238E27FC236}">
                  <a16:creationId xmlns:a16="http://schemas.microsoft.com/office/drawing/2014/main" id="{93764491-116B-FAD5-1D49-09AD4538DB9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1" name="Google Shape;14157;p123">
              <a:extLst>
                <a:ext uri="{FF2B5EF4-FFF2-40B4-BE49-F238E27FC236}">
                  <a16:creationId xmlns:a16="http://schemas.microsoft.com/office/drawing/2014/main" id="{61981798-D223-ACD9-4ACC-051B21694BAC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2" name="Google Shape;14158;p123">
              <a:extLst>
                <a:ext uri="{FF2B5EF4-FFF2-40B4-BE49-F238E27FC236}">
                  <a16:creationId xmlns:a16="http://schemas.microsoft.com/office/drawing/2014/main" id="{4B7ED86B-DBD3-E231-FE96-7C460962B912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3" name="Google Shape;14159;p123">
              <a:extLst>
                <a:ext uri="{FF2B5EF4-FFF2-40B4-BE49-F238E27FC236}">
                  <a16:creationId xmlns:a16="http://schemas.microsoft.com/office/drawing/2014/main" id="{9E61E373-A79E-A831-06CA-846619E5CF4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4" name="Google Shape;14160;p123">
              <a:extLst>
                <a:ext uri="{FF2B5EF4-FFF2-40B4-BE49-F238E27FC236}">
                  <a16:creationId xmlns:a16="http://schemas.microsoft.com/office/drawing/2014/main" id="{AA346D78-876F-B742-F540-9539A85F07B7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5" name="Google Shape;14161;p123">
              <a:extLst>
                <a:ext uri="{FF2B5EF4-FFF2-40B4-BE49-F238E27FC236}">
                  <a16:creationId xmlns:a16="http://schemas.microsoft.com/office/drawing/2014/main" id="{5780BBBB-8521-3B37-0B82-CAEAEC9E0C6D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6" name="Google Shape;14162;p123">
              <a:extLst>
                <a:ext uri="{FF2B5EF4-FFF2-40B4-BE49-F238E27FC236}">
                  <a16:creationId xmlns:a16="http://schemas.microsoft.com/office/drawing/2014/main" id="{5411B9C9-07BE-2638-F767-61610845327E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7" name="Google Shape;14163;p123">
              <a:extLst>
                <a:ext uri="{FF2B5EF4-FFF2-40B4-BE49-F238E27FC236}">
                  <a16:creationId xmlns:a16="http://schemas.microsoft.com/office/drawing/2014/main" id="{46390114-E502-A4B0-2410-AC4300A3A0CE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8" name="Google Shape;14164;p123">
              <a:extLst>
                <a:ext uri="{FF2B5EF4-FFF2-40B4-BE49-F238E27FC236}">
                  <a16:creationId xmlns:a16="http://schemas.microsoft.com/office/drawing/2014/main" id="{949DBE65-52C5-15EB-D821-19151D9D49DE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9" name="Google Shape;14165;p123">
              <a:extLst>
                <a:ext uri="{FF2B5EF4-FFF2-40B4-BE49-F238E27FC236}">
                  <a16:creationId xmlns:a16="http://schemas.microsoft.com/office/drawing/2014/main" id="{5C0E1392-004B-4926-17AD-5A10251887E7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0" name="Google Shape;14166;p123">
              <a:extLst>
                <a:ext uri="{FF2B5EF4-FFF2-40B4-BE49-F238E27FC236}">
                  <a16:creationId xmlns:a16="http://schemas.microsoft.com/office/drawing/2014/main" id="{7DE19A10-FFAC-5676-3102-BE0008C5E2A6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1" name="Google Shape;14167;p123">
              <a:extLst>
                <a:ext uri="{FF2B5EF4-FFF2-40B4-BE49-F238E27FC236}">
                  <a16:creationId xmlns:a16="http://schemas.microsoft.com/office/drawing/2014/main" id="{F33F8FB1-1885-3391-FCD4-4F5245E01E68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2" name="Google Shape;14168;p123">
              <a:extLst>
                <a:ext uri="{FF2B5EF4-FFF2-40B4-BE49-F238E27FC236}">
                  <a16:creationId xmlns:a16="http://schemas.microsoft.com/office/drawing/2014/main" id="{E70D7769-E122-93E9-FBA1-3DBC9DF36574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3" name="Google Shape;14169;p123">
              <a:extLst>
                <a:ext uri="{FF2B5EF4-FFF2-40B4-BE49-F238E27FC236}">
                  <a16:creationId xmlns:a16="http://schemas.microsoft.com/office/drawing/2014/main" id="{1CAB1F6E-6A60-B916-C791-A50AEBE0970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4" name="Google Shape;14170;p123">
              <a:extLst>
                <a:ext uri="{FF2B5EF4-FFF2-40B4-BE49-F238E27FC236}">
                  <a16:creationId xmlns:a16="http://schemas.microsoft.com/office/drawing/2014/main" id="{690AD8EE-FCE7-0B0A-6ED2-70C5008090FD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5" name="Google Shape;14171;p123">
              <a:extLst>
                <a:ext uri="{FF2B5EF4-FFF2-40B4-BE49-F238E27FC236}">
                  <a16:creationId xmlns:a16="http://schemas.microsoft.com/office/drawing/2014/main" id="{A8172AB4-17D5-C0BB-C00F-3E58C0FB0A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6" name="Google Shape;14172;p123">
              <a:extLst>
                <a:ext uri="{FF2B5EF4-FFF2-40B4-BE49-F238E27FC236}">
                  <a16:creationId xmlns:a16="http://schemas.microsoft.com/office/drawing/2014/main" id="{86C67970-F6B5-DF6F-16E2-2B21D0764D18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7" name="Google Shape;14173;p123">
              <a:extLst>
                <a:ext uri="{FF2B5EF4-FFF2-40B4-BE49-F238E27FC236}">
                  <a16:creationId xmlns:a16="http://schemas.microsoft.com/office/drawing/2014/main" id="{40B559AD-26F2-CD31-F68D-34C03917D3F4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8" name="Google Shape;14174;p123">
              <a:extLst>
                <a:ext uri="{FF2B5EF4-FFF2-40B4-BE49-F238E27FC236}">
                  <a16:creationId xmlns:a16="http://schemas.microsoft.com/office/drawing/2014/main" id="{B6BEA6D1-A104-402F-0831-8AF98551C501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9" name="Google Shape;14175;p123">
              <a:extLst>
                <a:ext uri="{FF2B5EF4-FFF2-40B4-BE49-F238E27FC236}">
                  <a16:creationId xmlns:a16="http://schemas.microsoft.com/office/drawing/2014/main" id="{FB255832-CE3E-B7BE-62D4-DC48170D04E2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0" name="Google Shape;14176;p123">
              <a:extLst>
                <a:ext uri="{FF2B5EF4-FFF2-40B4-BE49-F238E27FC236}">
                  <a16:creationId xmlns:a16="http://schemas.microsoft.com/office/drawing/2014/main" id="{39DFFC17-F704-709F-F1B5-CFD4ECB7D22D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1" name="Google Shape;14177;p123">
              <a:extLst>
                <a:ext uri="{FF2B5EF4-FFF2-40B4-BE49-F238E27FC236}">
                  <a16:creationId xmlns:a16="http://schemas.microsoft.com/office/drawing/2014/main" id="{FE34EF49-F51B-C70B-A680-FDC72068EEA4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2" name="Google Shape;14178;p123">
              <a:extLst>
                <a:ext uri="{FF2B5EF4-FFF2-40B4-BE49-F238E27FC236}">
                  <a16:creationId xmlns:a16="http://schemas.microsoft.com/office/drawing/2014/main" id="{CC2FFB77-F981-6612-8C5F-6DD6AAE40130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3" name="Google Shape;14179;p123">
              <a:extLst>
                <a:ext uri="{FF2B5EF4-FFF2-40B4-BE49-F238E27FC236}">
                  <a16:creationId xmlns:a16="http://schemas.microsoft.com/office/drawing/2014/main" id="{8D996DF8-7B7D-2F53-6801-809D8A2DDF3F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4" name="Google Shape;14180;p123">
              <a:extLst>
                <a:ext uri="{FF2B5EF4-FFF2-40B4-BE49-F238E27FC236}">
                  <a16:creationId xmlns:a16="http://schemas.microsoft.com/office/drawing/2014/main" id="{16073AED-C732-7E3D-CDEF-7A06258D5F4C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5" name="Google Shape;14181;p123">
              <a:extLst>
                <a:ext uri="{FF2B5EF4-FFF2-40B4-BE49-F238E27FC236}">
                  <a16:creationId xmlns:a16="http://schemas.microsoft.com/office/drawing/2014/main" id="{3BF61CB6-1B61-CA84-26A0-8A18E9D78C59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6" name="Google Shape;14182;p123">
              <a:extLst>
                <a:ext uri="{FF2B5EF4-FFF2-40B4-BE49-F238E27FC236}">
                  <a16:creationId xmlns:a16="http://schemas.microsoft.com/office/drawing/2014/main" id="{1CECE3E5-62F6-3439-DA84-430757996905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7" name="Google Shape;14183;p123">
              <a:extLst>
                <a:ext uri="{FF2B5EF4-FFF2-40B4-BE49-F238E27FC236}">
                  <a16:creationId xmlns:a16="http://schemas.microsoft.com/office/drawing/2014/main" id="{37B79CAC-4ED0-801A-CBF8-60290C586505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8" name="Google Shape;14184;p123">
              <a:extLst>
                <a:ext uri="{FF2B5EF4-FFF2-40B4-BE49-F238E27FC236}">
                  <a16:creationId xmlns:a16="http://schemas.microsoft.com/office/drawing/2014/main" id="{9EDAA1B4-F315-80F9-1F8D-7C4CD8DA982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9" name="Google Shape;14185;p123">
              <a:extLst>
                <a:ext uri="{FF2B5EF4-FFF2-40B4-BE49-F238E27FC236}">
                  <a16:creationId xmlns:a16="http://schemas.microsoft.com/office/drawing/2014/main" id="{7A28E7E1-9A8B-21BC-A7D8-9446B1A67433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0" name="Google Shape;14186;p123">
              <a:extLst>
                <a:ext uri="{FF2B5EF4-FFF2-40B4-BE49-F238E27FC236}">
                  <a16:creationId xmlns:a16="http://schemas.microsoft.com/office/drawing/2014/main" id="{5DCB903B-3493-471F-F285-2C663F0264CE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1" name="Google Shape;14187;p123">
              <a:extLst>
                <a:ext uri="{FF2B5EF4-FFF2-40B4-BE49-F238E27FC236}">
                  <a16:creationId xmlns:a16="http://schemas.microsoft.com/office/drawing/2014/main" id="{78C13C8A-443A-D56D-BE80-F94D599DC908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2" name="Google Shape;14188;p123">
              <a:extLst>
                <a:ext uri="{FF2B5EF4-FFF2-40B4-BE49-F238E27FC236}">
                  <a16:creationId xmlns:a16="http://schemas.microsoft.com/office/drawing/2014/main" id="{A93108B4-AAF1-6DF1-16E5-05AE153FD33F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3" name="Google Shape;14189;p123">
              <a:extLst>
                <a:ext uri="{FF2B5EF4-FFF2-40B4-BE49-F238E27FC236}">
                  <a16:creationId xmlns:a16="http://schemas.microsoft.com/office/drawing/2014/main" id="{1DB005E5-9EDA-8D12-C4D3-2DC59A02D098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4" name="Google Shape;14190;p123">
              <a:extLst>
                <a:ext uri="{FF2B5EF4-FFF2-40B4-BE49-F238E27FC236}">
                  <a16:creationId xmlns:a16="http://schemas.microsoft.com/office/drawing/2014/main" id="{2830E50E-5F74-818B-7F90-98EA6CF9FAA0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5" name="Google Shape;14191;p123">
              <a:extLst>
                <a:ext uri="{FF2B5EF4-FFF2-40B4-BE49-F238E27FC236}">
                  <a16:creationId xmlns:a16="http://schemas.microsoft.com/office/drawing/2014/main" id="{72ABE7BF-62D8-8E1E-90ED-09C21CFCDC60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6" name="Google Shape;14192;p123">
              <a:extLst>
                <a:ext uri="{FF2B5EF4-FFF2-40B4-BE49-F238E27FC236}">
                  <a16:creationId xmlns:a16="http://schemas.microsoft.com/office/drawing/2014/main" id="{2814DA4B-86B1-7D10-0EA8-FD71C1AF4DB3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7" name="Google Shape;14193;p123">
              <a:extLst>
                <a:ext uri="{FF2B5EF4-FFF2-40B4-BE49-F238E27FC236}">
                  <a16:creationId xmlns:a16="http://schemas.microsoft.com/office/drawing/2014/main" id="{462B919F-54EE-4C55-F065-B51ACA87498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8" name="Google Shape;14194;p123">
              <a:extLst>
                <a:ext uri="{FF2B5EF4-FFF2-40B4-BE49-F238E27FC236}">
                  <a16:creationId xmlns:a16="http://schemas.microsoft.com/office/drawing/2014/main" id="{6B9405C0-0ADE-120A-CDA6-D8EF546DA8F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9" name="Google Shape;14195;p123">
              <a:extLst>
                <a:ext uri="{FF2B5EF4-FFF2-40B4-BE49-F238E27FC236}">
                  <a16:creationId xmlns:a16="http://schemas.microsoft.com/office/drawing/2014/main" id="{55901DD2-2CFE-F250-BB47-C07DA6DDF13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0" name="Google Shape;14196;p123">
              <a:extLst>
                <a:ext uri="{FF2B5EF4-FFF2-40B4-BE49-F238E27FC236}">
                  <a16:creationId xmlns:a16="http://schemas.microsoft.com/office/drawing/2014/main" id="{23C6AD76-0D13-55E5-1982-15CB35C745DF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1" name="Google Shape;14197;p123">
              <a:extLst>
                <a:ext uri="{FF2B5EF4-FFF2-40B4-BE49-F238E27FC236}">
                  <a16:creationId xmlns:a16="http://schemas.microsoft.com/office/drawing/2014/main" id="{B4CF5104-9DE1-BB36-F302-C8DF9078908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2" name="Google Shape;14198;p123">
              <a:extLst>
                <a:ext uri="{FF2B5EF4-FFF2-40B4-BE49-F238E27FC236}">
                  <a16:creationId xmlns:a16="http://schemas.microsoft.com/office/drawing/2014/main" id="{5F30712A-470C-622D-34BF-18603541F43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3" name="Google Shape;14199;p123">
              <a:extLst>
                <a:ext uri="{FF2B5EF4-FFF2-40B4-BE49-F238E27FC236}">
                  <a16:creationId xmlns:a16="http://schemas.microsoft.com/office/drawing/2014/main" id="{3EEF8257-BF5A-CEFB-A4FE-8FD84549BDE2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4" name="Google Shape;14200;p123">
              <a:extLst>
                <a:ext uri="{FF2B5EF4-FFF2-40B4-BE49-F238E27FC236}">
                  <a16:creationId xmlns:a16="http://schemas.microsoft.com/office/drawing/2014/main" id="{D7D8FFFD-478A-E855-0349-F6973F2B2BCA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5" name="Google Shape;14201;p123">
              <a:extLst>
                <a:ext uri="{FF2B5EF4-FFF2-40B4-BE49-F238E27FC236}">
                  <a16:creationId xmlns:a16="http://schemas.microsoft.com/office/drawing/2014/main" id="{1112070F-7AD0-258B-6FEC-21A54EAFF03F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6" name="Google Shape;14202;p123">
              <a:extLst>
                <a:ext uri="{FF2B5EF4-FFF2-40B4-BE49-F238E27FC236}">
                  <a16:creationId xmlns:a16="http://schemas.microsoft.com/office/drawing/2014/main" id="{6C964AE5-EAEA-7BBB-3DFA-B314ADE1FB94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7" name="Google Shape;14203;p123">
              <a:extLst>
                <a:ext uri="{FF2B5EF4-FFF2-40B4-BE49-F238E27FC236}">
                  <a16:creationId xmlns:a16="http://schemas.microsoft.com/office/drawing/2014/main" id="{D314BB6D-A746-4803-7D1D-7459F199707A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8" name="Google Shape;14204;p123">
              <a:extLst>
                <a:ext uri="{FF2B5EF4-FFF2-40B4-BE49-F238E27FC236}">
                  <a16:creationId xmlns:a16="http://schemas.microsoft.com/office/drawing/2014/main" id="{BD0E4F6A-974A-FDED-430C-4DDAA6A1422D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9" name="Google Shape;14205;p123">
              <a:extLst>
                <a:ext uri="{FF2B5EF4-FFF2-40B4-BE49-F238E27FC236}">
                  <a16:creationId xmlns:a16="http://schemas.microsoft.com/office/drawing/2014/main" id="{2C31C157-DABB-B944-96FD-58CFD9CB6D16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0" name="Google Shape;14206;p123">
              <a:extLst>
                <a:ext uri="{FF2B5EF4-FFF2-40B4-BE49-F238E27FC236}">
                  <a16:creationId xmlns:a16="http://schemas.microsoft.com/office/drawing/2014/main" id="{88D6E436-453D-F226-864F-5A83542EF152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1" name="Google Shape;14207;p123">
              <a:extLst>
                <a:ext uri="{FF2B5EF4-FFF2-40B4-BE49-F238E27FC236}">
                  <a16:creationId xmlns:a16="http://schemas.microsoft.com/office/drawing/2014/main" id="{8AB7B3AC-9EF8-93E4-AEB9-840627169BF4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2" name="Google Shape;14208;p123">
              <a:extLst>
                <a:ext uri="{FF2B5EF4-FFF2-40B4-BE49-F238E27FC236}">
                  <a16:creationId xmlns:a16="http://schemas.microsoft.com/office/drawing/2014/main" id="{A8B6FF52-9420-0C8B-3ED7-51391E908831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3" name="Google Shape;14209;p123">
              <a:extLst>
                <a:ext uri="{FF2B5EF4-FFF2-40B4-BE49-F238E27FC236}">
                  <a16:creationId xmlns:a16="http://schemas.microsoft.com/office/drawing/2014/main" id="{231260F0-E60B-591F-3101-5FEF55382144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4" name="Google Shape;14210;p123">
              <a:extLst>
                <a:ext uri="{FF2B5EF4-FFF2-40B4-BE49-F238E27FC236}">
                  <a16:creationId xmlns:a16="http://schemas.microsoft.com/office/drawing/2014/main" id="{BD711456-CFEB-71B3-5B36-9D65C4DE9B2C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5" name="Google Shape;14211;p123">
              <a:extLst>
                <a:ext uri="{FF2B5EF4-FFF2-40B4-BE49-F238E27FC236}">
                  <a16:creationId xmlns:a16="http://schemas.microsoft.com/office/drawing/2014/main" id="{EA523D0C-DF6E-2DCF-A1A9-3B5C5C2B9785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6" name="Google Shape;14212;p123">
              <a:extLst>
                <a:ext uri="{FF2B5EF4-FFF2-40B4-BE49-F238E27FC236}">
                  <a16:creationId xmlns:a16="http://schemas.microsoft.com/office/drawing/2014/main" id="{65406AE7-2BE9-5B7A-4041-287574F0FB17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7" name="Google Shape;14213;p123">
              <a:extLst>
                <a:ext uri="{FF2B5EF4-FFF2-40B4-BE49-F238E27FC236}">
                  <a16:creationId xmlns:a16="http://schemas.microsoft.com/office/drawing/2014/main" id="{67F29FAE-51A2-6E07-C6C1-9020A843758F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8" name="Google Shape;14214;p123">
              <a:extLst>
                <a:ext uri="{FF2B5EF4-FFF2-40B4-BE49-F238E27FC236}">
                  <a16:creationId xmlns:a16="http://schemas.microsoft.com/office/drawing/2014/main" id="{FDB29AED-799F-6CF2-570F-675857EC54B1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9" name="Google Shape;14215;p123">
              <a:extLst>
                <a:ext uri="{FF2B5EF4-FFF2-40B4-BE49-F238E27FC236}">
                  <a16:creationId xmlns:a16="http://schemas.microsoft.com/office/drawing/2014/main" id="{FED21550-5EC9-B6C6-A2E3-39ADD5BD630E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0" name="Google Shape;14216;p123">
              <a:extLst>
                <a:ext uri="{FF2B5EF4-FFF2-40B4-BE49-F238E27FC236}">
                  <a16:creationId xmlns:a16="http://schemas.microsoft.com/office/drawing/2014/main" id="{6D6AA21B-D2FA-98D6-9B53-4ACD570081F9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1" name="Google Shape;14217;p123">
              <a:extLst>
                <a:ext uri="{FF2B5EF4-FFF2-40B4-BE49-F238E27FC236}">
                  <a16:creationId xmlns:a16="http://schemas.microsoft.com/office/drawing/2014/main" id="{9B8ADF10-C978-D854-3397-78AFAB58B27F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2" name="Google Shape;14218;p123">
              <a:extLst>
                <a:ext uri="{FF2B5EF4-FFF2-40B4-BE49-F238E27FC236}">
                  <a16:creationId xmlns:a16="http://schemas.microsoft.com/office/drawing/2014/main" id="{889EDBBD-4D02-FBC7-B943-90D4E12B30C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3" name="Google Shape;14219;p123">
              <a:extLst>
                <a:ext uri="{FF2B5EF4-FFF2-40B4-BE49-F238E27FC236}">
                  <a16:creationId xmlns:a16="http://schemas.microsoft.com/office/drawing/2014/main" id="{E2A1367B-9E36-B681-C951-5FB4CE4780AC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4" name="Google Shape;14220;p123">
              <a:extLst>
                <a:ext uri="{FF2B5EF4-FFF2-40B4-BE49-F238E27FC236}">
                  <a16:creationId xmlns:a16="http://schemas.microsoft.com/office/drawing/2014/main" id="{8567B86C-ABF9-12E7-442F-9278446A7C96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5" name="Google Shape;14221;p123">
              <a:extLst>
                <a:ext uri="{FF2B5EF4-FFF2-40B4-BE49-F238E27FC236}">
                  <a16:creationId xmlns:a16="http://schemas.microsoft.com/office/drawing/2014/main" id="{3483EC75-84A6-B205-C13F-0F9E9AB119E6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6" name="Google Shape;14222;p123">
              <a:extLst>
                <a:ext uri="{FF2B5EF4-FFF2-40B4-BE49-F238E27FC236}">
                  <a16:creationId xmlns:a16="http://schemas.microsoft.com/office/drawing/2014/main" id="{713DC9AE-A3B6-DBBC-638F-6275E0D84AD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7" name="Google Shape;14223;p123">
              <a:extLst>
                <a:ext uri="{FF2B5EF4-FFF2-40B4-BE49-F238E27FC236}">
                  <a16:creationId xmlns:a16="http://schemas.microsoft.com/office/drawing/2014/main" id="{AD8114B2-22E8-3AB1-6CCD-7BC07DC8804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8" name="Google Shape;14224;p123">
              <a:extLst>
                <a:ext uri="{FF2B5EF4-FFF2-40B4-BE49-F238E27FC236}">
                  <a16:creationId xmlns:a16="http://schemas.microsoft.com/office/drawing/2014/main" id="{A987066D-C369-93D3-4358-2193246966D0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9" name="Google Shape;14225;p123">
              <a:extLst>
                <a:ext uri="{FF2B5EF4-FFF2-40B4-BE49-F238E27FC236}">
                  <a16:creationId xmlns:a16="http://schemas.microsoft.com/office/drawing/2014/main" id="{5488EE2A-3B09-79A0-4D20-F38903DB20C6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0" name="Google Shape;14226;p123">
              <a:extLst>
                <a:ext uri="{FF2B5EF4-FFF2-40B4-BE49-F238E27FC236}">
                  <a16:creationId xmlns:a16="http://schemas.microsoft.com/office/drawing/2014/main" id="{CC0E81BE-BB57-5E67-6CC5-41E01BB3196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1" name="Google Shape;14227;p123">
              <a:extLst>
                <a:ext uri="{FF2B5EF4-FFF2-40B4-BE49-F238E27FC236}">
                  <a16:creationId xmlns:a16="http://schemas.microsoft.com/office/drawing/2014/main" id="{D4B7E10B-695D-4687-070F-41C85C5EAC0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2" name="Google Shape;14228;p123">
              <a:extLst>
                <a:ext uri="{FF2B5EF4-FFF2-40B4-BE49-F238E27FC236}">
                  <a16:creationId xmlns:a16="http://schemas.microsoft.com/office/drawing/2014/main" id="{3EF29E6A-731B-4213-7037-A9A3F87E106F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3" name="Google Shape;14229;p123">
              <a:extLst>
                <a:ext uri="{FF2B5EF4-FFF2-40B4-BE49-F238E27FC236}">
                  <a16:creationId xmlns:a16="http://schemas.microsoft.com/office/drawing/2014/main" id="{6395A3A8-F1EA-C2F0-D396-7E9FEF377034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4" name="Google Shape;14230;p123">
              <a:extLst>
                <a:ext uri="{FF2B5EF4-FFF2-40B4-BE49-F238E27FC236}">
                  <a16:creationId xmlns:a16="http://schemas.microsoft.com/office/drawing/2014/main" id="{1EE6817A-882F-2104-D0B3-403AE4E4F28C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5" name="Google Shape;14231;p123">
              <a:extLst>
                <a:ext uri="{FF2B5EF4-FFF2-40B4-BE49-F238E27FC236}">
                  <a16:creationId xmlns:a16="http://schemas.microsoft.com/office/drawing/2014/main" id="{AAC09D25-6D27-07C9-6AF2-DB9EE2B71CFA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6" name="Google Shape;14232;p123">
              <a:extLst>
                <a:ext uri="{FF2B5EF4-FFF2-40B4-BE49-F238E27FC236}">
                  <a16:creationId xmlns:a16="http://schemas.microsoft.com/office/drawing/2014/main" id="{BA43A946-90A1-7C92-FC60-D11B69FABE3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7" name="Google Shape;14233;p123">
              <a:extLst>
                <a:ext uri="{FF2B5EF4-FFF2-40B4-BE49-F238E27FC236}">
                  <a16:creationId xmlns:a16="http://schemas.microsoft.com/office/drawing/2014/main" id="{927B3B11-809F-DDC3-9AAC-6423C043889D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8" name="Google Shape;14234;p123">
              <a:extLst>
                <a:ext uri="{FF2B5EF4-FFF2-40B4-BE49-F238E27FC236}">
                  <a16:creationId xmlns:a16="http://schemas.microsoft.com/office/drawing/2014/main" id="{5422E259-E208-05DE-BA37-F5E4F930BD7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9" name="Google Shape;14235;p123">
              <a:extLst>
                <a:ext uri="{FF2B5EF4-FFF2-40B4-BE49-F238E27FC236}">
                  <a16:creationId xmlns:a16="http://schemas.microsoft.com/office/drawing/2014/main" id="{36FAC676-33CC-61B2-E451-92F06BAB346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0" name="Google Shape;14236;p123">
              <a:extLst>
                <a:ext uri="{FF2B5EF4-FFF2-40B4-BE49-F238E27FC236}">
                  <a16:creationId xmlns:a16="http://schemas.microsoft.com/office/drawing/2014/main" id="{C4ECBF7A-B1D8-39EE-6E15-64F41C998D49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1" name="Google Shape;14237;p123">
              <a:extLst>
                <a:ext uri="{FF2B5EF4-FFF2-40B4-BE49-F238E27FC236}">
                  <a16:creationId xmlns:a16="http://schemas.microsoft.com/office/drawing/2014/main" id="{77E929B5-3B15-059B-FB62-812DE223F451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2" name="Google Shape;14238;p123">
              <a:extLst>
                <a:ext uri="{FF2B5EF4-FFF2-40B4-BE49-F238E27FC236}">
                  <a16:creationId xmlns:a16="http://schemas.microsoft.com/office/drawing/2014/main" id="{F6B855E8-9F48-0227-3BE4-C455A1BEA7BD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3" name="Google Shape;14239;p123">
              <a:extLst>
                <a:ext uri="{FF2B5EF4-FFF2-40B4-BE49-F238E27FC236}">
                  <a16:creationId xmlns:a16="http://schemas.microsoft.com/office/drawing/2014/main" id="{AE5ECD89-5AB0-D3EA-D67A-9D4017D3EE80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4" name="Google Shape;14240;p123">
              <a:extLst>
                <a:ext uri="{FF2B5EF4-FFF2-40B4-BE49-F238E27FC236}">
                  <a16:creationId xmlns:a16="http://schemas.microsoft.com/office/drawing/2014/main" id="{92A1F921-775D-1A2F-8230-670B24E98050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5" name="Google Shape;14241;p123">
              <a:extLst>
                <a:ext uri="{FF2B5EF4-FFF2-40B4-BE49-F238E27FC236}">
                  <a16:creationId xmlns:a16="http://schemas.microsoft.com/office/drawing/2014/main" id="{F611DF51-4B19-E893-C4B0-BFB5305D7AC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6" name="Google Shape;14242;p123">
              <a:extLst>
                <a:ext uri="{FF2B5EF4-FFF2-40B4-BE49-F238E27FC236}">
                  <a16:creationId xmlns:a16="http://schemas.microsoft.com/office/drawing/2014/main" id="{91C383BB-F6B3-3BD5-7601-AEC6978B4B5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7" name="Google Shape;14243;p123">
              <a:extLst>
                <a:ext uri="{FF2B5EF4-FFF2-40B4-BE49-F238E27FC236}">
                  <a16:creationId xmlns:a16="http://schemas.microsoft.com/office/drawing/2014/main" id="{08AC22EB-9347-B646-78D9-AEDE34744716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8" name="Google Shape;14244;p123">
              <a:extLst>
                <a:ext uri="{FF2B5EF4-FFF2-40B4-BE49-F238E27FC236}">
                  <a16:creationId xmlns:a16="http://schemas.microsoft.com/office/drawing/2014/main" id="{FA8DC6F9-BF34-75BE-6138-E557039D5D49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9" name="Google Shape;14245;p123">
              <a:extLst>
                <a:ext uri="{FF2B5EF4-FFF2-40B4-BE49-F238E27FC236}">
                  <a16:creationId xmlns:a16="http://schemas.microsoft.com/office/drawing/2014/main" id="{D406D923-C9ED-4519-763B-630D8612B91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0" name="Google Shape;14246;p123">
              <a:extLst>
                <a:ext uri="{FF2B5EF4-FFF2-40B4-BE49-F238E27FC236}">
                  <a16:creationId xmlns:a16="http://schemas.microsoft.com/office/drawing/2014/main" id="{C56F06AC-56BA-7CF3-96C0-112A3AF0A82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1" name="Google Shape;14247;p123">
              <a:extLst>
                <a:ext uri="{FF2B5EF4-FFF2-40B4-BE49-F238E27FC236}">
                  <a16:creationId xmlns:a16="http://schemas.microsoft.com/office/drawing/2014/main" id="{7E8D0C35-1B6E-137E-8FC6-99180D21855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2" name="Google Shape;14248;p123">
              <a:extLst>
                <a:ext uri="{FF2B5EF4-FFF2-40B4-BE49-F238E27FC236}">
                  <a16:creationId xmlns:a16="http://schemas.microsoft.com/office/drawing/2014/main" id="{DC3B2D3D-1588-2160-9DC9-082D71B12173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3" name="Google Shape;14249;p123">
              <a:extLst>
                <a:ext uri="{FF2B5EF4-FFF2-40B4-BE49-F238E27FC236}">
                  <a16:creationId xmlns:a16="http://schemas.microsoft.com/office/drawing/2014/main" id="{9AD826C4-EC5E-09F7-1041-049365714593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4" name="Google Shape;14250;p123">
              <a:extLst>
                <a:ext uri="{FF2B5EF4-FFF2-40B4-BE49-F238E27FC236}">
                  <a16:creationId xmlns:a16="http://schemas.microsoft.com/office/drawing/2014/main" id="{0C993102-5BD4-EE41-8E09-7C3CC333157C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5" name="Google Shape;14251;p123">
              <a:extLst>
                <a:ext uri="{FF2B5EF4-FFF2-40B4-BE49-F238E27FC236}">
                  <a16:creationId xmlns:a16="http://schemas.microsoft.com/office/drawing/2014/main" id="{0A3F203C-88FA-E277-8F6E-3A34358DBBD6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6" name="Google Shape;14252;p123">
              <a:extLst>
                <a:ext uri="{FF2B5EF4-FFF2-40B4-BE49-F238E27FC236}">
                  <a16:creationId xmlns:a16="http://schemas.microsoft.com/office/drawing/2014/main" id="{9D6249D4-5B73-62C5-17E9-333352E0A326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7" name="Google Shape;14253;p123">
              <a:extLst>
                <a:ext uri="{FF2B5EF4-FFF2-40B4-BE49-F238E27FC236}">
                  <a16:creationId xmlns:a16="http://schemas.microsoft.com/office/drawing/2014/main" id="{29F5E21F-F53B-87A7-3DDA-71A3E8D3631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8" name="Google Shape;14254;p123">
              <a:extLst>
                <a:ext uri="{FF2B5EF4-FFF2-40B4-BE49-F238E27FC236}">
                  <a16:creationId xmlns:a16="http://schemas.microsoft.com/office/drawing/2014/main" id="{B60359D9-16C1-8938-FEF8-39C194F8E897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9" name="Google Shape;14255;p123">
              <a:extLst>
                <a:ext uri="{FF2B5EF4-FFF2-40B4-BE49-F238E27FC236}">
                  <a16:creationId xmlns:a16="http://schemas.microsoft.com/office/drawing/2014/main" id="{F08B3848-7D55-3CF5-EF6B-050C80AAA02A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0" name="Google Shape;14256;p123">
              <a:extLst>
                <a:ext uri="{FF2B5EF4-FFF2-40B4-BE49-F238E27FC236}">
                  <a16:creationId xmlns:a16="http://schemas.microsoft.com/office/drawing/2014/main" id="{84688E0D-85E3-DEA7-78BC-2C17EDD1D913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1" name="Google Shape;14257;p123">
              <a:extLst>
                <a:ext uri="{FF2B5EF4-FFF2-40B4-BE49-F238E27FC236}">
                  <a16:creationId xmlns:a16="http://schemas.microsoft.com/office/drawing/2014/main" id="{7DE1458B-37FA-D137-5DFC-DF9B8BCF75E1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2" name="Google Shape;14258;p123">
              <a:extLst>
                <a:ext uri="{FF2B5EF4-FFF2-40B4-BE49-F238E27FC236}">
                  <a16:creationId xmlns:a16="http://schemas.microsoft.com/office/drawing/2014/main" id="{D7B9367E-C4C7-123B-85BB-68A33F658A0D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3" name="Google Shape;14259;p123">
              <a:extLst>
                <a:ext uri="{FF2B5EF4-FFF2-40B4-BE49-F238E27FC236}">
                  <a16:creationId xmlns:a16="http://schemas.microsoft.com/office/drawing/2014/main" id="{339B2F85-5CE0-4236-0E6E-4DBD1F1F0FE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4" name="Google Shape;14260;p123">
              <a:extLst>
                <a:ext uri="{FF2B5EF4-FFF2-40B4-BE49-F238E27FC236}">
                  <a16:creationId xmlns:a16="http://schemas.microsoft.com/office/drawing/2014/main" id="{6677A0E9-AD2B-3718-834E-53AAAF9A48A2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5" name="Google Shape;14261;p123">
              <a:extLst>
                <a:ext uri="{FF2B5EF4-FFF2-40B4-BE49-F238E27FC236}">
                  <a16:creationId xmlns:a16="http://schemas.microsoft.com/office/drawing/2014/main" id="{143F3C99-9264-C675-0D17-D7D13DD47703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6" name="Google Shape;14262;p123">
              <a:extLst>
                <a:ext uri="{FF2B5EF4-FFF2-40B4-BE49-F238E27FC236}">
                  <a16:creationId xmlns:a16="http://schemas.microsoft.com/office/drawing/2014/main" id="{5AAA50AB-87C2-9177-ED88-A2774730537B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7" name="Google Shape;14263;p123">
              <a:extLst>
                <a:ext uri="{FF2B5EF4-FFF2-40B4-BE49-F238E27FC236}">
                  <a16:creationId xmlns:a16="http://schemas.microsoft.com/office/drawing/2014/main" id="{7FA5CDB3-80FD-6A02-2C24-0E2E9CC8EE3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8" name="Google Shape;14264;p123">
              <a:extLst>
                <a:ext uri="{FF2B5EF4-FFF2-40B4-BE49-F238E27FC236}">
                  <a16:creationId xmlns:a16="http://schemas.microsoft.com/office/drawing/2014/main" id="{3B0B060E-D4F0-37C4-9C67-DE0D4C8CF009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9" name="Google Shape;14265;p123">
              <a:extLst>
                <a:ext uri="{FF2B5EF4-FFF2-40B4-BE49-F238E27FC236}">
                  <a16:creationId xmlns:a16="http://schemas.microsoft.com/office/drawing/2014/main" id="{F6EC20A4-ADE4-08F5-34C7-F7DD3925EF9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0" name="Google Shape;14266;p123">
              <a:extLst>
                <a:ext uri="{FF2B5EF4-FFF2-40B4-BE49-F238E27FC236}">
                  <a16:creationId xmlns:a16="http://schemas.microsoft.com/office/drawing/2014/main" id="{2B5DEC92-E521-3505-B77A-F42A29BFC414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1" name="Google Shape;14267;p123">
              <a:extLst>
                <a:ext uri="{FF2B5EF4-FFF2-40B4-BE49-F238E27FC236}">
                  <a16:creationId xmlns:a16="http://schemas.microsoft.com/office/drawing/2014/main" id="{81C55CAD-DEE8-397B-A704-D49941AB1700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2" name="Google Shape;14268;p123">
              <a:extLst>
                <a:ext uri="{FF2B5EF4-FFF2-40B4-BE49-F238E27FC236}">
                  <a16:creationId xmlns:a16="http://schemas.microsoft.com/office/drawing/2014/main" id="{32DE01F3-1B2F-37DD-7F9D-BB2D885A2615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3" name="Google Shape;14269;p123">
              <a:extLst>
                <a:ext uri="{FF2B5EF4-FFF2-40B4-BE49-F238E27FC236}">
                  <a16:creationId xmlns:a16="http://schemas.microsoft.com/office/drawing/2014/main" id="{C12F2315-FDA6-1489-A495-DD7A18368AA4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4" name="Google Shape;14270;p123">
              <a:extLst>
                <a:ext uri="{FF2B5EF4-FFF2-40B4-BE49-F238E27FC236}">
                  <a16:creationId xmlns:a16="http://schemas.microsoft.com/office/drawing/2014/main" id="{EC8299B3-9E46-00FD-554A-4E70FB85D2AF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5" name="Google Shape;14271;p123">
              <a:extLst>
                <a:ext uri="{FF2B5EF4-FFF2-40B4-BE49-F238E27FC236}">
                  <a16:creationId xmlns:a16="http://schemas.microsoft.com/office/drawing/2014/main" id="{2CA668C5-AFB8-D442-598C-83757EE17B44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6" name="Google Shape;14272;p123">
              <a:extLst>
                <a:ext uri="{FF2B5EF4-FFF2-40B4-BE49-F238E27FC236}">
                  <a16:creationId xmlns:a16="http://schemas.microsoft.com/office/drawing/2014/main" id="{B27F2D65-6358-AAB7-4750-F881E7CF5C5A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7" name="Google Shape;14273;p123">
              <a:extLst>
                <a:ext uri="{FF2B5EF4-FFF2-40B4-BE49-F238E27FC236}">
                  <a16:creationId xmlns:a16="http://schemas.microsoft.com/office/drawing/2014/main" id="{36702768-50C9-835E-A1DA-265D1BE2BC7A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8" name="Google Shape;14274;p123">
              <a:extLst>
                <a:ext uri="{FF2B5EF4-FFF2-40B4-BE49-F238E27FC236}">
                  <a16:creationId xmlns:a16="http://schemas.microsoft.com/office/drawing/2014/main" id="{986C2242-4E27-E8FF-BF0C-51D400B98093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9" name="Google Shape;14275;p123">
              <a:extLst>
                <a:ext uri="{FF2B5EF4-FFF2-40B4-BE49-F238E27FC236}">
                  <a16:creationId xmlns:a16="http://schemas.microsoft.com/office/drawing/2014/main" id="{B6A010DD-6EE0-A4BA-A355-2332C3C46FD9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0" name="Google Shape;14276;p123">
              <a:extLst>
                <a:ext uri="{FF2B5EF4-FFF2-40B4-BE49-F238E27FC236}">
                  <a16:creationId xmlns:a16="http://schemas.microsoft.com/office/drawing/2014/main" id="{DFBA7559-8A7A-3B56-F1D0-A381E95DD66F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1" name="Google Shape;14277;p123">
              <a:extLst>
                <a:ext uri="{FF2B5EF4-FFF2-40B4-BE49-F238E27FC236}">
                  <a16:creationId xmlns:a16="http://schemas.microsoft.com/office/drawing/2014/main" id="{8B8AB0D9-56B7-710E-7A13-6299B3F66F5B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2" name="Google Shape;14278;p123">
              <a:extLst>
                <a:ext uri="{FF2B5EF4-FFF2-40B4-BE49-F238E27FC236}">
                  <a16:creationId xmlns:a16="http://schemas.microsoft.com/office/drawing/2014/main" id="{EDCD8139-8C16-8D91-B5CF-A260067C2647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3" name="Google Shape;14279;p123">
              <a:extLst>
                <a:ext uri="{FF2B5EF4-FFF2-40B4-BE49-F238E27FC236}">
                  <a16:creationId xmlns:a16="http://schemas.microsoft.com/office/drawing/2014/main" id="{D3558C2F-6885-D31F-E409-E0A0D43E492A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4" name="Google Shape;14280;p123">
              <a:extLst>
                <a:ext uri="{FF2B5EF4-FFF2-40B4-BE49-F238E27FC236}">
                  <a16:creationId xmlns:a16="http://schemas.microsoft.com/office/drawing/2014/main" id="{88ED7FF4-8D9A-0D4F-F674-6F941C2F19A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5" name="Google Shape;14281;p123">
              <a:extLst>
                <a:ext uri="{FF2B5EF4-FFF2-40B4-BE49-F238E27FC236}">
                  <a16:creationId xmlns:a16="http://schemas.microsoft.com/office/drawing/2014/main" id="{303777FC-6245-55D4-0D5D-5E25F175C3CC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6" name="Google Shape;14282;p123">
              <a:extLst>
                <a:ext uri="{FF2B5EF4-FFF2-40B4-BE49-F238E27FC236}">
                  <a16:creationId xmlns:a16="http://schemas.microsoft.com/office/drawing/2014/main" id="{3307FEBA-515D-E104-FC61-FBBD01C4C4F6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7" name="Google Shape;14283;p123">
              <a:extLst>
                <a:ext uri="{FF2B5EF4-FFF2-40B4-BE49-F238E27FC236}">
                  <a16:creationId xmlns:a16="http://schemas.microsoft.com/office/drawing/2014/main" id="{BADAC51D-B47C-D958-15DC-B2BF3C6D9606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8" name="Google Shape;14284;p123">
              <a:extLst>
                <a:ext uri="{FF2B5EF4-FFF2-40B4-BE49-F238E27FC236}">
                  <a16:creationId xmlns:a16="http://schemas.microsoft.com/office/drawing/2014/main" id="{E71A6CF8-991E-4043-1F22-B09867A5E60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9" name="Google Shape;14285;p123">
              <a:extLst>
                <a:ext uri="{FF2B5EF4-FFF2-40B4-BE49-F238E27FC236}">
                  <a16:creationId xmlns:a16="http://schemas.microsoft.com/office/drawing/2014/main" id="{0082A938-5DC6-EC82-F58D-FA8BC17362CD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0" name="Google Shape;14286;p123">
              <a:extLst>
                <a:ext uri="{FF2B5EF4-FFF2-40B4-BE49-F238E27FC236}">
                  <a16:creationId xmlns:a16="http://schemas.microsoft.com/office/drawing/2014/main" id="{D49B31AC-CC11-7091-4AB7-0D8277CA907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1" name="Google Shape;14287;p123">
              <a:extLst>
                <a:ext uri="{FF2B5EF4-FFF2-40B4-BE49-F238E27FC236}">
                  <a16:creationId xmlns:a16="http://schemas.microsoft.com/office/drawing/2014/main" id="{CB3365D3-ADF7-4DAC-868C-6C2C9949D561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2" name="Google Shape;14288;p123">
              <a:extLst>
                <a:ext uri="{FF2B5EF4-FFF2-40B4-BE49-F238E27FC236}">
                  <a16:creationId xmlns:a16="http://schemas.microsoft.com/office/drawing/2014/main" id="{E49DC13A-D0F5-5511-2252-0F71AFFD3FF0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3" name="Google Shape;14289;p123">
              <a:extLst>
                <a:ext uri="{FF2B5EF4-FFF2-40B4-BE49-F238E27FC236}">
                  <a16:creationId xmlns:a16="http://schemas.microsoft.com/office/drawing/2014/main" id="{D08DAB3C-8E43-3096-636F-E26E521CB155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4" name="Google Shape;14290;p123">
              <a:extLst>
                <a:ext uri="{FF2B5EF4-FFF2-40B4-BE49-F238E27FC236}">
                  <a16:creationId xmlns:a16="http://schemas.microsoft.com/office/drawing/2014/main" id="{D07233A2-76BB-BA70-2077-A80D8F43C411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5" name="Google Shape;14291;p123">
              <a:extLst>
                <a:ext uri="{FF2B5EF4-FFF2-40B4-BE49-F238E27FC236}">
                  <a16:creationId xmlns:a16="http://schemas.microsoft.com/office/drawing/2014/main" id="{1135B020-ADB3-C276-CB48-BAB5C4CC0DF1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6" name="Google Shape;14292;p123">
              <a:extLst>
                <a:ext uri="{FF2B5EF4-FFF2-40B4-BE49-F238E27FC236}">
                  <a16:creationId xmlns:a16="http://schemas.microsoft.com/office/drawing/2014/main" id="{2B03B0E2-CBA4-A9A7-F482-88E71CD0B65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7" name="Google Shape;14293;p123">
              <a:extLst>
                <a:ext uri="{FF2B5EF4-FFF2-40B4-BE49-F238E27FC236}">
                  <a16:creationId xmlns:a16="http://schemas.microsoft.com/office/drawing/2014/main" id="{7FBB6ED8-D07F-6201-5E2A-BF8E3AFE401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8" name="Google Shape;14294;p123">
              <a:extLst>
                <a:ext uri="{FF2B5EF4-FFF2-40B4-BE49-F238E27FC236}">
                  <a16:creationId xmlns:a16="http://schemas.microsoft.com/office/drawing/2014/main" id="{04C0CD07-561A-ED9F-FBDA-21D63DBA9729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9" name="Google Shape;14295;p123">
              <a:extLst>
                <a:ext uri="{FF2B5EF4-FFF2-40B4-BE49-F238E27FC236}">
                  <a16:creationId xmlns:a16="http://schemas.microsoft.com/office/drawing/2014/main" id="{1A7C6C0F-376D-A972-F109-09538EA8345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0" name="Google Shape;14296;p123">
              <a:extLst>
                <a:ext uri="{FF2B5EF4-FFF2-40B4-BE49-F238E27FC236}">
                  <a16:creationId xmlns:a16="http://schemas.microsoft.com/office/drawing/2014/main" id="{4D7D5DA0-0B58-CC07-78EB-774EE8E3517A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1" name="Google Shape;14297;p123">
              <a:extLst>
                <a:ext uri="{FF2B5EF4-FFF2-40B4-BE49-F238E27FC236}">
                  <a16:creationId xmlns:a16="http://schemas.microsoft.com/office/drawing/2014/main" id="{8162998F-1CB7-4222-D613-A5B227FEF0C0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2" name="Google Shape;14298;p123">
              <a:extLst>
                <a:ext uri="{FF2B5EF4-FFF2-40B4-BE49-F238E27FC236}">
                  <a16:creationId xmlns:a16="http://schemas.microsoft.com/office/drawing/2014/main" id="{DB13D19B-A977-B74B-74A9-24E5C2F1C7F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3" name="Google Shape;14299;p123">
              <a:extLst>
                <a:ext uri="{FF2B5EF4-FFF2-40B4-BE49-F238E27FC236}">
                  <a16:creationId xmlns:a16="http://schemas.microsoft.com/office/drawing/2014/main" id="{10431DF1-F72D-25C0-8B64-CC4E23D9C28B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4" name="Google Shape;14300;p123">
              <a:extLst>
                <a:ext uri="{FF2B5EF4-FFF2-40B4-BE49-F238E27FC236}">
                  <a16:creationId xmlns:a16="http://schemas.microsoft.com/office/drawing/2014/main" id="{2917AE72-46A9-F66D-CB45-E18B2A438F7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5" name="Google Shape;14301;p123">
              <a:extLst>
                <a:ext uri="{FF2B5EF4-FFF2-40B4-BE49-F238E27FC236}">
                  <a16:creationId xmlns:a16="http://schemas.microsoft.com/office/drawing/2014/main" id="{4D830A4A-E9AF-7461-E5D3-07F3A18C8C0E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6" name="Google Shape;14302;p123">
              <a:extLst>
                <a:ext uri="{FF2B5EF4-FFF2-40B4-BE49-F238E27FC236}">
                  <a16:creationId xmlns:a16="http://schemas.microsoft.com/office/drawing/2014/main" id="{C9CCB56B-E14C-D0EE-4D60-4EA99D7C43A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7" name="Google Shape;14303;p123">
              <a:extLst>
                <a:ext uri="{FF2B5EF4-FFF2-40B4-BE49-F238E27FC236}">
                  <a16:creationId xmlns:a16="http://schemas.microsoft.com/office/drawing/2014/main" id="{E1E58532-9C4A-6083-5ABF-665EF99130D8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8" name="Google Shape;14304;p123">
              <a:extLst>
                <a:ext uri="{FF2B5EF4-FFF2-40B4-BE49-F238E27FC236}">
                  <a16:creationId xmlns:a16="http://schemas.microsoft.com/office/drawing/2014/main" id="{68947695-0E5C-55ED-BF97-3A2771DDF23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9" name="Google Shape;14305;p123">
              <a:extLst>
                <a:ext uri="{FF2B5EF4-FFF2-40B4-BE49-F238E27FC236}">
                  <a16:creationId xmlns:a16="http://schemas.microsoft.com/office/drawing/2014/main" id="{88CACC53-50DD-1566-E597-A2E3D8F34A7F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0" name="Google Shape;14306;p123">
              <a:extLst>
                <a:ext uri="{FF2B5EF4-FFF2-40B4-BE49-F238E27FC236}">
                  <a16:creationId xmlns:a16="http://schemas.microsoft.com/office/drawing/2014/main" id="{8612EC8D-415B-504A-E8A4-FAC0CD176C22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1" name="Google Shape;14307;p123">
              <a:extLst>
                <a:ext uri="{FF2B5EF4-FFF2-40B4-BE49-F238E27FC236}">
                  <a16:creationId xmlns:a16="http://schemas.microsoft.com/office/drawing/2014/main" id="{2BF5DA65-DB4B-CA53-4B5E-32512FC4F09F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2" name="Google Shape;14308;p123">
              <a:extLst>
                <a:ext uri="{FF2B5EF4-FFF2-40B4-BE49-F238E27FC236}">
                  <a16:creationId xmlns:a16="http://schemas.microsoft.com/office/drawing/2014/main" id="{28BF57B5-7CB0-EF67-5568-C584D61158C1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3" name="Google Shape;14309;p123">
              <a:extLst>
                <a:ext uri="{FF2B5EF4-FFF2-40B4-BE49-F238E27FC236}">
                  <a16:creationId xmlns:a16="http://schemas.microsoft.com/office/drawing/2014/main" id="{7EE042F5-76D6-4984-8460-244DBA905D6B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4" name="Google Shape;14310;p123">
              <a:extLst>
                <a:ext uri="{FF2B5EF4-FFF2-40B4-BE49-F238E27FC236}">
                  <a16:creationId xmlns:a16="http://schemas.microsoft.com/office/drawing/2014/main" id="{A9F4F883-F619-7335-2B85-C23BC01BD4F7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5" name="Google Shape;14311;p123">
              <a:extLst>
                <a:ext uri="{FF2B5EF4-FFF2-40B4-BE49-F238E27FC236}">
                  <a16:creationId xmlns:a16="http://schemas.microsoft.com/office/drawing/2014/main" id="{E03C28EB-E67C-A9EC-7932-B41312D72301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6" name="Google Shape;14312;p123">
              <a:extLst>
                <a:ext uri="{FF2B5EF4-FFF2-40B4-BE49-F238E27FC236}">
                  <a16:creationId xmlns:a16="http://schemas.microsoft.com/office/drawing/2014/main" id="{164D3CB8-F2CA-F024-9312-53E4B9C5EFB2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7" name="Google Shape;14313;p123">
              <a:extLst>
                <a:ext uri="{FF2B5EF4-FFF2-40B4-BE49-F238E27FC236}">
                  <a16:creationId xmlns:a16="http://schemas.microsoft.com/office/drawing/2014/main" id="{3070B0F1-3681-B981-A45B-470EB4CA716B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8" name="Google Shape;14314;p123">
              <a:extLst>
                <a:ext uri="{FF2B5EF4-FFF2-40B4-BE49-F238E27FC236}">
                  <a16:creationId xmlns:a16="http://schemas.microsoft.com/office/drawing/2014/main" id="{434EFC2E-D0EC-7720-364B-74710BBB2B4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47955BA-BC5A-5AE2-D1F7-159551DF70A5}"/>
              </a:ext>
            </a:extLst>
          </p:cNvPr>
          <p:cNvGrpSpPr/>
          <p:nvPr/>
        </p:nvGrpSpPr>
        <p:grpSpPr>
          <a:xfrm>
            <a:off x="425085" y="1946501"/>
            <a:ext cx="798727" cy="726846"/>
            <a:chOff x="388624" y="1147961"/>
            <a:chExt cx="1809491" cy="164664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2A31396-1C5D-84B3-DE5B-7C6B357C8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4" name="Google Shape;12576;p118">
              <a:extLst>
                <a:ext uri="{FF2B5EF4-FFF2-40B4-BE49-F238E27FC236}">
                  <a16:creationId xmlns:a16="http://schemas.microsoft.com/office/drawing/2014/main" id="{6CFC44BD-E288-AE82-163F-8AA97D8F6B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D7551C1-9B20-E63C-2F65-8D30364F27FF}"/>
              </a:ext>
            </a:extLst>
          </p:cNvPr>
          <p:cNvGrpSpPr/>
          <p:nvPr/>
        </p:nvGrpSpPr>
        <p:grpSpPr>
          <a:xfrm>
            <a:off x="452829" y="2693623"/>
            <a:ext cx="770858" cy="751333"/>
            <a:chOff x="3791794" y="1507048"/>
            <a:chExt cx="1689439" cy="164664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F4A29FE-AC9D-9057-CC49-70F5AC0E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8" name="Google Shape;12573;p118">
              <a:extLst>
                <a:ext uri="{FF2B5EF4-FFF2-40B4-BE49-F238E27FC236}">
                  <a16:creationId xmlns:a16="http://schemas.microsoft.com/office/drawing/2014/main" id="{98B7BAD2-333F-0903-5A82-5F62384FEC3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A2538C5-CA60-1FF5-EF62-DBF2B29644BD}"/>
              </a:ext>
            </a:extLst>
          </p:cNvPr>
          <p:cNvGrpSpPr/>
          <p:nvPr/>
        </p:nvGrpSpPr>
        <p:grpSpPr>
          <a:xfrm>
            <a:off x="413325" y="3442413"/>
            <a:ext cx="773423" cy="780646"/>
            <a:chOff x="6405798" y="1507050"/>
            <a:chExt cx="1631411" cy="164664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0252275-A59E-4DF3-DA05-C019ED9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1" name="Google Shape;12570;p118">
              <a:extLst>
                <a:ext uri="{FF2B5EF4-FFF2-40B4-BE49-F238E27FC236}">
                  <a16:creationId xmlns:a16="http://schemas.microsoft.com/office/drawing/2014/main" id="{C4D23813-6695-2C2F-C3D2-B77AFF365C0C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857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01.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524" name="Google Shape;524;p70"/>
          <p:cNvSpPr txBox="1">
            <a:spLocks noGrp="1"/>
          </p:cNvSpPr>
          <p:nvPr>
            <p:ph type="title"/>
          </p:nvPr>
        </p:nvSpPr>
        <p:spPr>
          <a:xfrm>
            <a:off x="640079" y="1943519"/>
            <a:ext cx="4569229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pt-BR" sz="3600" dirty="0"/>
              <a:t>Wine Dataset</a:t>
            </a:r>
          </a:p>
        </p:txBody>
      </p:sp>
      <p:sp>
        <p:nvSpPr>
          <p:cNvPr id="525" name="Google Shape;525;p70"/>
          <p:cNvSpPr txBox="1">
            <a:spLocks noGrp="1"/>
          </p:cNvSpPr>
          <p:nvPr>
            <p:ph type="subTitle" idx="4294967295"/>
          </p:nvPr>
        </p:nvSpPr>
        <p:spPr>
          <a:xfrm>
            <a:off x="637025" y="2916883"/>
            <a:ext cx="425363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Apresentação do </a:t>
            </a:r>
            <a:r>
              <a:rPr lang="pt-BR" i="1" dirty="0" err="1">
                <a:solidFill>
                  <a:schemeClr val="lt1"/>
                </a:solidFill>
              </a:rPr>
              <a:t>dataset</a:t>
            </a:r>
            <a:r>
              <a:rPr lang="pt-BR" dirty="0">
                <a:solidFill>
                  <a:schemeClr val="lt1"/>
                </a:solidFill>
              </a:rPr>
              <a:t>, </a:t>
            </a:r>
            <a:r>
              <a:rPr lang="pt-BR" i="1" dirty="0" err="1">
                <a:solidFill>
                  <a:schemeClr val="lt1"/>
                </a:solidFill>
              </a:rPr>
              <a:t>features</a:t>
            </a:r>
            <a:r>
              <a:rPr lang="pt-BR" dirty="0">
                <a:solidFill>
                  <a:schemeClr val="lt1"/>
                </a:solidFill>
              </a:rPr>
              <a:t> e </a:t>
            </a:r>
            <a:r>
              <a:rPr lang="pt-BR" i="1" dirty="0">
                <a:solidFill>
                  <a:schemeClr val="lt1"/>
                </a:solidFill>
              </a:rPr>
              <a:t>target</a:t>
            </a:r>
            <a:r>
              <a:rPr lang="pt-BR" dirty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3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923;p86">
            <a:extLst>
              <a:ext uri="{FF2B5EF4-FFF2-40B4-BE49-F238E27FC236}">
                <a16:creationId xmlns:a16="http://schemas.microsoft.com/office/drawing/2014/main" id="{A82B5658-2D98-1AFC-24FF-F85A9710DD98}"/>
              </a:ext>
            </a:extLst>
          </p:cNvPr>
          <p:cNvGrpSpPr/>
          <p:nvPr/>
        </p:nvGrpSpPr>
        <p:grpSpPr>
          <a:xfrm>
            <a:off x="1697182" y="1810318"/>
            <a:ext cx="6613560" cy="4522971"/>
            <a:chOff x="3033064" y="1079013"/>
            <a:chExt cx="5029053" cy="3439337"/>
          </a:xfrm>
        </p:grpSpPr>
        <p:sp>
          <p:nvSpPr>
            <p:cNvPr id="1237" name="Google Shape;1924;p86">
              <a:extLst>
                <a:ext uri="{FF2B5EF4-FFF2-40B4-BE49-F238E27FC236}">
                  <a16:creationId xmlns:a16="http://schemas.microsoft.com/office/drawing/2014/main" id="{96FC4FEE-3281-186B-9E2C-F61A214F531D}"/>
                </a:ext>
              </a:extLst>
            </p:cNvPr>
            <p:cNvSpPr/>
            <p:nvPr/>
          </p:nvSpPr>
          <p:spPr>
            <a:xfrm>
              <a:off x="3531525" y="449705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925;p86">
              <a:extLst>
                <a:ext uri="{FF2B5EF4-FFF2-40B4-BE49-F238E27FC236}">
                  <a16:creationId xmlns:a16="http://schemas.microsoft.com/office/drawing/2014/main" id="{F3D4273F-544D-D99C-C4CA-1C21CD545F67}"/>
                </a:ext>
              </a:extLst>
            </p:cNvPr>
            <p:cNvSpPr/>
            <p:nvPr/>
          </p:nvSpPr>
          <p:spPr>
            <a:xfrm>
              <a:off x="3558875" y="451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926;p86">
              <a:extLst>
                <a:ext uri="{FF2B5EF4-FFF2-40B4-BE49-F238E27FC236}">
                  <a16:creationId xmlns:a16="http://schemas.microsoft.com/office/drawing/2014/main" id="{6E86FAD1-F7CE-24A3-EC0D-0836BF71C1A6}"/>
                </a:ext>
              </a:extLst>
            </p:cNvPr>
            <p:cNvSpPr/>
            <p:nvPr/>
          </p:nvSpPr>
          <p:spPr>
            <a:xfrm>
              <a:off x="6649350" y="4496300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927;p86">
              <a:extLst>
                <a:ext uri="{FF2B5EF4-FFF2-40B4-BE49-F238E27FC236}">
                  <a16:creationId xmlns:a16="http://schemas.microsoft.com/office/drawing/2014/main" id="{D28F4AEF-E655-253E-D5C4-9F1ED7089CAB}"/>
                </a:ext>
              </a:extLst>
            </p:cNvPr>
            <p:cNvSpPr/>
            <p:nvPr/>
          </p:nvSpPr>
          <p:spPr>
            <a:xfrm>
              <a:off x="3636375" y="450312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928;p86">
              <a:extLst>
                <a:ext uri="{FF2B5EF4-FFF2-40B4-BE49-F238E27FC236}">
                  <a16:creationId xmlns:a16="http://schemas.microsoft.com/office/drawing/2014/main" id="{E060ABE7-F233-03EF-4DC6-22EBCAA32784}"/>
                </a:ext>
              </a:extLst>
            </p:cNvPr>
            <p:cNvSpPr/>
            <p:nvPr/>
          </p:nvSpPr>
          <p:spPr>
            <a:xfrm>
              <a:off x="3534550" y="44978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929;p86">
              <a:extLst>
                <a:ext uri="{FF2B5EF4-FFF2-40B4-BE49-F238E27FC236}">
                  <a16:creationId xmlns:a16="http://schemas.microsoft.com/office/drawing/2014/main" id="{A548AF1D-F7F4-BFBA-F1C7-AB890A31F495}"/>
                </a:ext>
              </a:extLst>
            </p:cNvPr>
            <p:cNvSpPr/>
            <p:nvPr/>
          </p:nvSpPr>
          <p:spPr>
            <a:xfrm>
              <a:off x="3532275" y="4497825"/>
              <a:ext cx="2300" cy="1525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930;p86">
              <a:extLst>
                <a:ext uri="{FF2B5EF4-FFF2-40B4-BE49-F238E27FC236}">
                  <a16:creationId xmlns:a16="http://schemas.microsoft.com/office/drawing/2014/main" id="{81B72E7E-1C75-AEF4-657D-B02A227753F4}"/>
                </a:ext>
              </a:extLst>
            </p:cNvPr>
            <p:cNvSpPr/>
            <p:nvPr/>
          </p:nvSpPr>
          <p:spPr>
            <a:xfrm>
              <a:off x="5134187" y="1288554"/>
              <a:ext cx="2729649" cy="2411932"/>
            </a:xfrm>
            <a:custGeom>
              <a:avLst/>
              <a:gdLst/>
              <a:ahLst/>
              <a:cxnLst/>
              <a:rect l="l" t="t" r="r" b="b"/>
              <a:pathLst>
                <a:path w="96233" h="85017" extrusionOk="0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931;p86">
              <a:extLst>
                <a:ext uri="{FF2B5EF4-FFF2-40B4-BE49-F238E27FC236}">
                  <a16:creationId xmlns:a16="http://schemas.microsoft.com/office/drawing/2014/main" id="{A2C49FA7-73BF-EE21-0AC6-232C7CF2069E}"/>
                </a:ext>
              </a:extLst>
            </p:cNvPr>
            <p:cNvSpPr/>
            <p:nvPr/>
          </p:nvSpPr>
          <p:spPr>
            <a:xfrm>
              <a:off x="7000762" y="297523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932;p86">
              <a:extLst>
                <a:ext uri="{FF2B5EF4-FFF2-40B4-BE49-F238E27FC236}">
                  <a16:creationId xmlns:a16="http://schemas.microsoft.com/office/drawing/2014/main" id="{894236D8-708A-2FDE-988E-AAC4E0A1E71A}"/>
                </a:ext>
              </a:extLst>
            </p:cNvPr>
            <p:cNvSpPr/>
            <p:nvPr/>
          </p:nvSpPr>
          <p:spPr>
            <a:xfrm>
              <a:off x="5722161" y="247595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933;p86">
              <a:extLst>
                <a:ext uri="{FF2B5EF4-FFF2-40B4-BE49-F238E27FC236}">
                  <a16:creationId xmlns:a16="http://schemas.microsoft.com/office/drawing/2014/main" id="{F47293C2-76B3-4A88-0812-352635B77B3A}"/>
                </a:ext>
              </a:extLst>
            </p:cNvPr>
            <p:cNvSpPr/>
            <p:nvPr/>
          </p:nvSpPr>
          <p:spPr>
            <a:xfrm>
              <a:off x="4621181" y="31123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934;p86">
              <a:extLst>
                <a:ext uri="{FF2B5EF4-FFF2-40B4-BE49-F238E27FC236}">
                  <a16:creationId xmlns:a16="http://schemas.microsoft.com/office/drawing/2014/main" id="{A29B1D63-09B5-8AA5-680E-9348426AF99A}"/>
                </a:ext>
              </a:extLst>
            </p:cNvPr>
            <p:cNvSpPr/>
            <p:nvPr/>
          </p:nvSpPr>
          <p:spPr>
            <a:xfrm>
              <a:off x="4211650" y="1621391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935;p86">
              <a:extLst>
                <a:ext uri="{FF2B5EF4-FFF2-40B4-BE49-F238E27FC236}">
                  <a16:creationId xmlns:a16="http://schemas.microsoft.com/office/drawing/2014/main" id="{3D424D93-61D4-3B52-8FC0-EAB75B5559A5}"/>
                </a:ext>
              </a:extLst>
            </p:cNvPr>
            <p:cNvSpPr/>
            <p:nvPr/>
          </p:nvSpPr>
          <p:spPr>
            <a:xfrm>
              <a:off x="4249602" y="1763695"/>
              <a:ext cx="87081" cy="86245"/>
            </a:xfrm>
            <a:custGeom>
              <a:avLst/>
              <a:gdLst/>
              <a:ahLst/>
              <a:cxnLst/>
              <a:rect l="l" t="t" r="r" b="b"/>
              <a:pathLst>
                <a:path w="3070" h="3040" extrusionOk="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936;p86">
              <a:extLst>
                <a:ext uri="{FF2B5EF4-FFF2-40B4-BE49-F238E27FC236}">
                  <a16:creationId xmlns:a16="http://schemas.microsoft.com/office/drawing/2014/main" id="{3BF16F7F-142F-9976-9F7E-A3C76CCC2C2F}"/>
                </a:ext>
              </a:extLst>
            </p:cNvPr>
            <p:cNvSpPr/>
            <p:nvPr/>
          </p:nvSpPr>
          <p:spPr>
            <a:xfrm>
              <a:off x="4363402" y="1642101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937;p86">
              <a:extLst>
                <a:ext uri="{FF2B5EF4-FFF2-40B4-BE49-F238E27FC236}">
                  <a16:creationId xmlns:a16="http://schemas.microsoft.com/office/drawing/2014/main" id="{4AF74891-F70B-9972-1645-82B9CDB1B0A7}"/>
                </a:ext>
              </a:extLst>
            </p:cNvPr>
            <p:cNvSpPr/>
            <p:nvPr/>
          </p:nvSpPr>
          <p:spPr>
            <a:xfrm>
              <a:off x="4483243" y="229747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938;p86">
              <a:extLst>
                <a:ext uri="{FF2B5EF4-FFF2-40B4-BE49-F238E27FC236}">
                  <a16:creationId xmlns:a16="http://schemas.microsoft.com/office/drawing/2014/main" id="{B011466C-34A5-3292-2979-1F457F6ED891}"/>
                </a:ext>
              </a:extLst>
            </p:cNvPr>
            <p:cNvSpPr/>
            <p:nvPr/>
          </p:nvSpPr>
          <p:spPr>
            <a:xfrm>
              <a:off x="3353034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939;p86">
              <a:extLst>
                <a:ext uri="{FF2B5EF4-FFF2-40B4-BE49-F238E27FC236}">
                  <a16:creationId xmlns:a16="http://schemas.microsoft.com/office/drawing/2014/main" id="{0FD6FE48-B299-7F40-2CB5-4AA296317179}"/>
                </a:ext>
              </a:extLst>
            </p:cNvPr>
            <p:cNvSpPr/>
            <p:nvPr/>
          </p:nvSpPr>
          <p:spPr>
            <a:xfrm>
              <a:off x="3033064" y="1333379"/>
              <a:ext cx="1827841" cy="2820687"/>
            </a:xfrm>
            <a:custGeom>
              <a:avLst/>
              <a:gdLst/>
              <a:ahLst/>
              <a:cxnLst/>
              <a:rect l="l" t="t" r="r" b="b"/>
              <a:pathLst>
                <a:path w="64440" h="99425" extrusionOk="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940;p86">
              <a:extLst>
                <a:ext uri="{FF2B5EF4-FFF2-40B4-BE49-F238E27FC236}">
                  <a16:creationId xmlns:a16="http://schemas.microsoft.com/office/drawing/2014/main" id="{AFB76CB9-9211-4B69-064B-5B9C123D923F}"/>
                </a:ext>
              </a:extLst>
            </p:cNvPr>
            <p:cNvSpPr/>
            <p:nvPr/>
          </p:nvSpPr>
          <p:spPr>
            <a:xfrm>
              <a:off x="3577952" y="2141385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941;p86">
              <a:extLst>
                <a:ext uri="{FF2B5EF4-FFF2-40B4-BE49-F238E27FC236}">
                  <a16:creationId xmlns:a16="http://schemas.microsoft.com/office/drawing/2014/main" id="{67E628BC-B29D-B9EE-5794-03F93BBFE4D4}"/>
                </a:ext>
              </a:extLst>
            </p:cNvPr>
            <p:cNvSpPr/>
            <p:nvPr/>
          </p:nvSpPr>
          <p:spPr>
            <a:xfrm>
              <a:off x="4738441" y="174213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942;p86">
              <a:extLst>
                <a:ext uri="{FF2B5EF4-FFF2-40B4-BE49-F238E27FC236}">
                  <a16:creationId xmlns:a16="http://schemas.microsoft.com/office/drawing/2014/main" id="{E2968A97-D7E0-C462-F0E7-098153AF9575}"/>
                </a:ext>
              </a:extLst>
            </p:cNvPr>
            <p:cNvSpPr/>
            <p:nvPr/>
          </p:nvSpPr>
          <p:spPr>
            <a:xfrm>
              <a:off x="4625493" y="1129881"/>
              <a:ext cx="671655" cy="863214"/>
            </a:xfrm>
            <a:custGeom>
              <a:avLst/>
              <a:gdLst/>
              <a:ahLst/>
              <a:cxnLst/>
              <a:rect l="l" t="t" r="r" b="b"/>
              <a:pathLst>
                <a:path w="23679" h="30427" extrusionOk="0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943;p86">
              <a:extLst>
                <a:ext uri="{FF2B5EF4-FFF2-40B4-BE49-F238E27FC236}">
                  <a16:creationId xmlns:a16="http://schemas.microsoft.com/office/drawing/2014/main" id="{7D331D4C-189E-8D6A-E983-837F3E48F849}"/>
                </a:ext>
              </a:extLst>
            </p:cNvPr>
            <p:cNvSpPr/>
            <p:nvPr/>
          </p:nvSpPr>
          <p:spPr>
            <a:xfrm>
              <a:off x="4739292" y="1617079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944;p86">
              <a:extLst>
                <a:ext uri="{FF2B5EF4-FFF2-40B4-BE49-F238E27FC236}">
                  <a16:creationId xmlns:a16="http://schemas.microsoft.com/office/drawing/2014/main" id="{8F4C317B-B43C-A2EF-0ED8-23B0A037BE8A}"/>
                </a:ext>
              </a:extLst>
            </p:cNvPr>
            <p:cNvSpPr/>
            <p:nvPr/>
          </p:nvSpPr>
          <p:spPr>
            <a:xfrm>
              <a:off x="5172962" y="1506719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945;p86">
              <a:extLst>
                <a:ext uri="{FF2B5EF4-FFF2-40B4-BE49-F238E27FC236}">
                  <a16:creationId xmlns:a16="http://schemas.microsoft.com/office/drawing/2014/main" id="{8CF029B9-3342-7D37-09AF-F6848BFFF313}"/>
                </a:ext>
              </a:extLst>
            </p:cNvPr>
            <p:cNvSpPr/>
            <p:nvPr/>
          </p:nvSpPr>
          <p:spPr>
            <a:xfrm>
              <a:off x="7181814" y="3317605"/>
              <a:ext cx="644935" cy="568279"/>
            </a:xfrm>
            <a:custGeom>
              <a:avLst/>
              <a:gdLst/>
              <a:ahLst/>
              <a:cxnLst/>
              <a:rect l="l" t="t" r="r" b="b"/>
              <a:pathLst>
                <a:path w="22737" h="20031" extrusionOk="0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946;p86">
              <a:extLst>
                <a:ext uri="{FF2B5EF4-FFF2-40B4-BE49-F238E27FC236}">
                  <a16:creationId xmlns:a16="http://schemas.microsoft.com/office/drawing/2014/main" id="{0136F5E2-6EED-3EFE-F0B0-920FB273E549}"/>
                </a:ext>
              </a:extLst>
            </p:cNvPr>
            <p:cNvSpPr/>
            <p:nvPr/>
          </p:nvSpPr>
          <p:spPr>
            <a:xfrm>
              <a:off x="4512544" y="12790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947;p86">
              <a:extLst>
                <a:ext uri="{FF2B5EF4-FFF2-40B4-BE49-F238E27FC236}">
                  <a16:creationId xmlns:a16="http://schemas.microsoft.com/office/drawing/2014/main" id="{594AF871-6698-B429-5252-70781CF4D90B}"/>
                </a:ext>
              </a:extLst>
            </p:cNvPr>
            <p:cNvSpPr/>
            <p:nvPr/>
          </p:nvSpPr>
          <p:spPr>
            <a:xfrm>
              <a:off x="4532371" y="122040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948;p86">
              <a:extLst>
                <a:ext uri="{FF2B5EF4-FFF2-40B4-BE49-F238E27FC236}">
                  <a16:creationId xmlns:a16="http://schemas.microsoft.com/office/drawing/2014/main" id="{B3B6BF5E-2B35-5116-AADC-FF12ADA11721}"/>
                </a:ext>
              </a:extLst>
            </p:cNvPr>
            <p:cNvSpPr/>
            <p:nvPr/>
          </p:nvSpPr>
          <p:spPr>
            <a:xfrm>
              <a:off x="4404786" y="1079013"/>
              <a:ext cx="440594" cy="334596"/>
            </a:xfrm>
            <a:custGeom>
              <a:avLst/>
              <a:gdLst/>
              <a:ahLst/>
              <a:cxnLst/>
              <a:rect l="l" t="t" r="r" b="b"/>
              <a:pathLst>
                <a:path w="15533" h="11794" extrusionOk="0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949;p86">
              <a:extLst>
                <a:ext uri="{FF2B5EF4-FFF2-40B4-BE49-F238E27FC236}">
                  <a16:creationId xmlns:a16="http://schemas.microsoft.com/office/drawing/2014/main" id="{0C6550DF-5EF1-DD9D-A86E-2B1CB2E0D1B6}"/>
                </a:ext>
              </a:extLst>
            </p:cNvPr>
            <p:cNvSpPr/>
            <p:nvPr/>
          </p:nvSpPr>
          <p:spPr>
            <a:xfrm>
              <a:off x="4305623" y="1486009"/>
              <a:ext cx="310427" cy="428614"/>
            </a:xfrm>
            <a:custGeom>
              <a:avLst/>
              <a:gdLst/>
              <a:ahLst/>
              <a:cxnLst/>
              <a:rect l="l" t="t" r="r" b="b"/>
              <a:pathLst>
                <a:path w="10944" h="15108" extrusionOk="0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950;p86">
              <a:extLst>
                <a:ext uri="{FF2B5EF4-FFF2-40B4-BE49-F238E27FC236}">
                  <a16:creationId xmlns:a16="http://schemas.microsoft.com/office/drawing/2014/main" id="{54B32848-297F-5C67-9CE5-C90F71260068}"/>
                </a:ext>
              </a:extLst>
            </p:cNvPr>
            <p:cNvSpPr/>
            <p:nvPr/>
          </p:nvSpPr>
          <p:spPr>
            <a:xfrm>
              <a:off x="4034909" y="142305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951;p86">
              <a:extLst>
                <a:ext uri="{FF2B5EF4-FFF2-40B4-BE49-F238E27FC236}">
                  <a16:creationId xmlns:a16="http://schemas.microsoft.com/office/drawing/2014/main" id="{C5DC3A1F-8BEE-14FE-0C8F-12722FA4E7C5}"/>
                </a:ext>
              </a:extLst>
            </p:cNvPr>
            <p:cNvSpPr/>
            <p:nvPr/>
          </p:nvSpPr>
          <p:spPr>
            <a:xfrm>
              <a:off x="3940057" y="1419624"/>
              <a:ext cx="238011" cy="206108"/>
            </a:xfrm>
            <a:custGeom>
              <a:avLst/>
              <a:gdLst/>
              <a:ahLst/>
              <a:cxnLst/>
              <a:rect l="l" t="t" r="r" b="b"/>
              <a:pathLst>
                <a:path w="8391" h="7265" extrusionOk="0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952;p86">
              <a:extLst>
                <a:ext uri="{FF2B5EF4-FFF2-40B4-BE49-F238E27FC236}">
                  <a16:creationId xmlns:a16="http://schemas.microsoft.com/office/drawing/2014/main" id="{A2967751-E9A3-1225-1401-7A1F5D1C87A5}"/>
                </a:ext>
              </a:extLst>
            </p:cNvPr>
            <p:cNvSpPr/>
            <p:nvPr/>
          </p:nvSpPr>
          <p:spPr>
            <a:xfrm>
              <a:off x="7501684" y="3138222"/>
              <a:ext cx="311278" cy="174220"/>
            </a:xfrm>
            <a:custGeom>
              <a:avLst/>
              <a:gdLst/>
              <a:ahLst/>
              <a:cxnLst/>
              <a:rect l="l" t="t" r="r" b="b"/>
              <a:pathLst>
                <a:path w="10974" h="6141" extrusionOk="0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953;p86">
              <a:extLst>
                <a:ext uri="{FF2B5EF4-FFF2-40B4-BE49-F238E27FC236}">
                  <a16:creationId xmlns:a16="http://schemas.microsoft.com/office/drawing/2014/main" id="{9BA990AD-407C-2B3A-9B1E-8A098D24E006}"/>
                </a:ext>
              </a:extLst>
            </p:cNvPr>
            <p:cNvSpPr/>
            <p:nvPr/>
          </p:nvSpPr>
          <p:spPr>
            <a:xfrm>
              <a:off x="7149053" y="3017507"/>
              <a:ext cx="162134" cy="183696"/>
            </a:xfrm>
            <a:custGeom>
              <a:avLst/>
              <a:gdLst/>
              <a:ahLst/>
              <a:cxnLst/>
              <a:rect l="l" t="t" r="r" b="b"/>
              <a:pathLst>
                <a:path w="5716" h="6475" extrusionOk="0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954;p86">
              <a:extLst>
                <a:ext uri="{FF2B5EF4-FFF2-40B4-BE49-F238E27FC236}">
                  <a16:creationId xmlns:a16="http://schemas.microsoft.com/office/drawing/2014/main" id="{4B276EDB-3621-C218-7AFE-1DBF3F2245C6}"/>
                </a:ext>
              </a:extLst>
            </p:cNvPr>
            <p:cNvSpPr/>
            <p:nvPr/>
          </p:nvSpPr>
          <p:spPr>
            <a:xfrm>
              <a:off x="6073941" y="3318456"/>
              <a:ext cx="124182" cy="224236"/>
            </a:xfrm>
            <a:custGeom>
              <a:avLst/>
              <a:gdLst/>
              <a:ahLst/>
              <a:cxnLst/>
              <a:rect l="l" t="t" r="r" b="b"/>
              <a:pathLst>
                <a:path w="4378" h="7904" extrusionOk="0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955;p86">
              <a:extLst>
                <a:ext uri="{FF2B5EF4-FFF2-40B4-BE49-F238E27FC236}">
                  <a16:creationId xmlns:a16="http://schemas.microsoft.com/office/drawing/2014/main" id="{85ABD0BF-B23D-23E4-CD79-6D1EEF606150}"/>
                </a:ext>
              </a:extLst>
            </p:cNvPr>
            <p:cNvSpPr/>
            <p:nvPr/>
          </p:nvSpPr>
          <p:spPr>
            <a:xfrm>
              <a:off x="6023055" y="1418744"/>
              <a:ext cx="147470" cy="269089"/>
            </a:xfrm>
            <a:custGeom>
              <a:avLst/>
              <a:gdLst/>
              <a:ahLst/>
              <a:cxnLst/>
              <a:rect l="l" t="t" r="r" b="b"/>
              <a:pathLst>
                <a:path w="5199" h="9485" extrusionOk="0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956;p86">
              <a:extLst>
                <a:ext uri="{FF2B5EF4-FFF2-40B4-BE49-F238E27FC236}">
                  <a16:creationId xmlns:a16="http://schemas.microsoft.com/office/drawing/2014/main" id="{E14DE227-4E40-5C86-D551-B5CD307E9F9B}"/>
                </a:ext>
              </a:extLst>
            </p:cNvPr>
            <p:cNvSpPr/>
            <p:nvPr/>
          </p:nvSpPr>
          <p:spPr>
            <a:xfrm>
              <a:off x="7425808" y="2329364"/>
              <a:ext cx="165567" cy="243216"/>
            </a:xfrm>
            <a:custGeom>
              <a:avLst/>
              <a:gdLst/>
              <a:ahLst/>
              <a:cxnLst/>
              <a:rect l="l" t="t" r="r" b="b"/>
              <a:pathLst>
                <a:path w="5837" h="8573" extrusionOk="0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957;p86">
              <a:extLst>
                <a:ext uri="{FF2B5EF4-FFF2-40B4-BE49-F238E27FC236}">
                  <a16:creationId xmlns:a16="http://schemas.microsoft.com/office/drawing/2014/main" id="{E183A53F-1E06-DF64-B1F8-0367529FCCA7}"/>
                </a:ext>
              </a:extLst>
            </p:cNvPr>
            <p:cNvSpPr/>
            <p:nvPr/>
          </p:nvSpPr>
          <p:spPr>
            <a:xfrm>
              <a:off x="4424613" y="1129030"/>
              <a:ext cx="109517" cy="175922"/>
            </a:xfrm>
            <a:custGeom>
              <a:avLst/>
              <a:gdLst/>
              <a:ahLst/>
              <a:cxnLst/>
              <a:rect l="l" t="t" r="r" b="b"/>
              <a:pathLst>
                <a:path w="3861" h="6201" extrusionOk="0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958;p86">
              <a:extLst>
                <a:ext uri="{FF2B5EF4-FFF2-40B4-BE49-F238E27FC236}">
                  <a16:creationId xmlns:a16="http://schemas.microsoft.com/office/drawing/2014/main" id="{4642747E-42E9-4C69-12E2-2F8CDB09A230}"/>
                </a:ext>
              </a:extLst>
            </p:cNvPr>
            <p:cNvSpPr/>
            <p:nvPr/>
          </p:nvSpPr>
          <p:spPr>
            <a:xfrm>
              <a:off x="4492717" y="1282511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959;p86">
              <a:extLst>
                <a:ext uri="{FF2B5EF4-FFF2-40B4-BE49-F238E27FC236}">
                  <a16:creationId xmlns:a16="http://schemas.microsoft.com/office/drawing/2014/main" id="{F16A1817-E7FA-E2EF-1853-34CA8AD99ADF}"/>
                </a:ext>
              </a:extLst>
            </p:cNvPr>
            <p:cNvSpPr/>
            <p:nvPr/>
          </p:nvSpPr>
          <p:spPr>
            <a:xfrm>
              <a:off x="6929197" y="3035607"/>
              <a:ext cx="187124" cy="191469"/>
            </a:xfrm>
            <a:custGeom>
              <a:avLst/>
              <a:gdLst/>
              <a:ahLst/>
              <a:cxnLst/>
              <a:rect l="l" t="t" r="r" b="b"/>
              <a:pathLst>
                <a:path w="6597" h="6749" extrusionOk="0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960;p86">
              <a:extLst>
                <a:ext uri="{FF2B5EF4-FFF2-40B4-BE49-F238E27FC236}">
                  <a16:creationId xmlns:a16="http://schemas.microsoft.com/office/drawing/2014/main" id="{4E4D39FE-07E8-703B-B590-2460CAACF4D9}"/>
                </a:ext>
              </a:extLst>
            </p:cNvPr>
            <p:cNvSpPr/>
            <p:nvPr/>
          </p:nvSpPr>
          <p:spPr>
            <a:xfrm>
              <a:off x="7100776" y="322704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961;p86">
              <a:extLst>
                <a:ext uri="{FF2B5EF4-FFF2-40B4-BE49-F238E27FC236}">
                  <a16:creationId xmlns:a16="http://schemas.microsoft.com/office/drawing/2014/main" id="{C075DFA6-9205-1218-3645-0FB69049FE97}"/>
                </a:ext>
              </a:extLst>
            </p:cNvPr>
            <p:cNvSpPr/>
            <p:nvPr/>
          </p:nvSpPr>
          <p:spPr>
            <a:xfrm>
              <a:off x="3890929" y="1351507"/>
              <a:ext cx="156944" cy="124204"/>
            </a:xfrm>
            <a:custGeom>
              <a:avLst/>
              <a:gdLst/>
              <a:ahLst/>
              <a:cxnLst/>
              <a:rect l="l" t="t" r="r" b="b"/>
              <a:pathLst>
                <a:path w="5533" h="4378" extrusionOk="0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962;p86">
              <a:extLst>
                <a:ext uri="{FF2B5EF4-FFF2-40B4-BE49-F238E27FC236}">
                  <a16:creationId xmlns:a16="http://schemas.microsoft.com/office/drawing/2014/main" id="{29BD7970-951A-C3A3-858E-CD73909D810A}"/>
                </a:ext>
              </a:extLst>
            </p:cNvPr>
            <p:cNvSpPr/>
            <p:nvPr/>
          </p:nvSpPr>
          <p:spPr>
            <a:xfrm>
              <a:off x="5313509" y="2050828"/>
              <a:ext cx="119870" cy="190618"/>
            </a:xfrm>
            <a:custGeom>
              <a:avLst/>
              <a:gdLst/>
              <a:ahLst/>
              <a:cxnLst/>
              <a:rect l="l" t="t" r="r" b="b"/>
              <a:pathLst>
                <a:path w="4226" h="6719" extrusionOk="0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963;p86">
              <a:extLst>
                <a:ext uri="{FF2B5EF4-FFF2-40B4-BE49-F238E27FC236}">
                  <a16:creationId xmlns:a16="http://schemas.microsoft.com/office/drawing/2014/main" id="{9ADE28E8-F1B8-B525-8AEE-3C229BDA01C9}"/>
                </a:ext>
              </a:extLst>
            </p:cNvPr>
            <p:cNvSpPr/>
            <p:nvPr/>
          </p:nvSpPr>
          <p:spPr>
            <a:xfrm>
              <a:off x="5512659" y="1352358"/>
              <a:ext cx="154362" cy="156120"/>
            </a:xfrm>
            <a:custGeom>
              <a:avLst/>
              <a:gdLst/>
              <a:ahLst/>
              <a:cxnLst/>
              <a:rect l="l" t="t" r="r" b="b"/>
              <a:pathLst>
                <a:path w="5442" h="5503" extrusionOk="0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964;p86">
              <a:extLst>
                <a:ext uri="{FF2B5EF4-FFF2-40B4-BE49-F238E27FC236}">
                  <a16:creationId xmlns:a16="http://schemas.microsoft.com/office/drawing/2014/main" id="{CCBC55E9-924D-BA89-AB98-08794DF442D1}"/>
                </a:ext>
              </a:extLst>
            </p:cNvPr>
            <p:cNvSpPr/>
            <p:nvPr/>
          </p:nvSpPr>
          <p:spPr>
            <a:xfrm>
              <a:off x="4342696" y="1327364"/>
              <a:ext cx="160404" cy="150049"/>
            </a:xfrm>
            <a:custGeom>
              <a:avLst/>
              <a:gdLst/>
              <a:ahLst/>
              <a:cxnLst/>
              <a:rect l="l" t="t" r="r" b="b"/>
              <a:pathLst>
                <a:path w="5655" h="5289" extrusionOk="0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965;p86">
              <a:extLst>
                <a:ext uri="{FF2B5EF4-FFF2-40B4-BE49-F238E27FC236}">
                  <a16:creationId xmlns:a16="http://schemas.microsoft.com/office/drawing/2014/main" id="{BF522488-B094-6383-D76F-0D9DFA49EE88}"/>
                </a:ext>
              </a:extLst>
            </p:cNvPr>
            <p:cNvSpPr/>
            <p:nvPr/>
          </p:nvSpPr>
          <p:spPr>
            <a:xfrm>
              <a:off x="4067670" y="1287675"/>
              <a:ext cx="158674" cy="99210"/>
            </a:xfrm>
            <a:custGeom>
              <a:avLst/>
              <a:gdLst/>
              <a:ahLst/>
              <a:cxnLst/>
              <a:rect l="l" t="t" r="r" b="b"/>
              <a:pathLst>
                <a:path w="5594" h="3497" extrusionOk="0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966;p86">
              <a:extLst>
                <a:ext uri="{FF2B5EF4-FFF2-40B4-BE49-F238E27FC236}">
                  <a16:creationId xmlns:a16="http://schemas.microsoft.com/office/drawing/2014/main" id="{BB95FDB6-3A63-C05D-A075-3BEC706F4DDC}"/>
                </a:ext>
              </a:extLst>
            </p:cNvPr>
            <p:cNvSpPr/>
            <p:nvPr/>
          </p:nvSpPr>
          <p:spPr>
            <a:xfrm>
              <a:off x="7901741" y="3966058"/>
              <a:ext cx="160376" cy="158702"/>
            </a:xfrm>
            <a:custGeom>
              <a:avLst/>
              <a:gdLst/>
              <a:ahLst/>
              <a:cxnLst/>
              <a:rect l="l" t="t" r="r" b="b"/>
              <a:pathLst>
                <a:path w="5654" h="5594" extrusionOk="0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967;p86">
              <a:extLst>
                <a:ext uri="{FF2B5EF4-FFF2-40B4-BE49-F238E27FC236}">
                  <a16:creationId xmlns:a16="http://schemas.microsoft.com/office/drawing/2014/main" id="{1A4F5E72-77C8-4351-4EF3-41490D191FA3}"/>
                </a:ext>
              </a:extLst>
            </p:cNvPr>
            <p:cNvSpPr/>
            <p:nvPr/>
          </p:nvSpPr>
          <p:spPr>
            <a:xfrm>
              <a:off x="5088491" y="1835272"/>
              <a:ext cx="138818" cy="87096"/>
            </a:xfrm>
            <a:custGeom>
              <a:avLst/>
              <a:gdLst/>
              <a:ahLst/>
              <a:cxnLst/>
              <a:rect l="l" t="t" r="r" b="b"/>
              <a:pathLst>
                <a:path w="4894" h="3070" extrusionOk="0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968;p86">
              <a:extLst>
                <a:ext uri="{FF2B5EF4-FFF2-40B4-BE49-F238E27FC236}">
                  <a16:creationId xmlns:a16="http://schemas.microsoft.com/office/drawing/2014/main" id="{70244E2D-EED5-DEAD-FED2-0993074E21C0}"/>
                </a:ext>
              </a:extLst>
            </p:cNvPr>
            <p:cNvSpPr/>
            <p:nvPr/>
          </p:nvSpPr>
          <p:spPr>
            <a:xfrm>
              <a:off x="6305852" y="1150562"/>
              <a:ext cx="132805" cy="112998"/>
            </a:xfrm>
            <a:custGeom>
              <a:avLst/>
              <a:gdLst/>
              <a:ahLst/>
              <a:cxnLst/>
              <a:rect l="l" t="t" r="r" b="b"/>
              <a:pathLst>
                <a:path w="4682" h="3983" extrusionOk="0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969;p86">
              <a:extLst>
                <a:ext uri="{FF2B5EF4-FFF2-40B4-BE49-F238E27FC236}">
                  <a16:creationId xmlns:a16="http://schemas.microsoft.com/office/drawing/2014/main" id="{5B83D004-34D2-6A23-C98A-D78DE149D939}"/>
                </a:ext>
              </a:extLst>
            </p:cNvPr>
            <p:cNvSpPr/>
            <p:nvPr/>
          </p:nvSpPr>
          <p:spPr>
            <a:xfrm>
              <a:off x="6933509" y="1214395"/>
              <a:ext cx="110397" cy="79351"/>
            </a:xfrm>
            <a:custGeom>
              <a:avLst/>
              <a:gdLst/>
              <a:ahLst/>
              <a:cxnLst/>
              <a:rect l="l" t="t" r="r" b="b"/>
              <a:pathLst>
                <a:path w="3892" h="2797" extrusionOk="0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970;p86">
              <a:extLst>
                <a:ext uri="{FF2B5EF4-FFF2-40B4-BE49-F238E27FC236}">
                  <a16:creationId xmlns:a16="http://schemas.microsoft.com/office/drawing/2014/main" id="{1AFFA8B5-063C-5669-DE2A-59DD23788F26}"/>
                </a:ext>
              </a:extLst>
            </p:cNvPr>
            <p:cNvSpPr/>
            <p:nvPr/>
          </p:nvSpPr>
          <p:spPr>
            <a:xfrm>
              <a:off x="4179740" y="1445497"/>
              <a:ext cx="90569" cy="108685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71;p86">
              <a:extLst>
                <a:ext uri="{FF2B5EF4-FFF2-40B4-BE49-F238E27FC236}">
                  <a16:creationId xmlns:a16="http://schemas.microsoft.com/office/drawing/2014/main" id="{01BF074B-FDA6-4731-BC9A-309515C561F5}"/>
                </a:ext>
              </a:extLst>
            </p:cNvPr>
            <p:cNvSpPr/>
            <p:nvPr/>
          </p:nvSpPr>
          <p:spPr>
            <a:xfrm>
              <a:off x="7304237" y="3108036"/>
              <a:ext cx="106964" cy="119041"/>
            </a:xfrm>
            <a:custGeom>
              <a:avLst/>
              <a:gdLst/>
              <a:ahLst/>
              <a:cxnLst/>
              <a:rect l="l" t="t" r="r" b="b"/>
              <a:pathLst>
                <a:path w="3771" h="4196" extrusionOk="0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72;p86">
              <a:extLst>
                <a:ext uri="{FF2B5EF4-FFF2-40B4-BE49-F238E27FC236}">
                  <a16:creationId xmlns:a16="http://schemas.microsoft.com/office/drawing/2014/main" id="{35ABA244-8C3F-6655-E5EC-DEFBC052C8E6}"/>
                </a:ext>
              </a:extLst>
            </p:cNvPr>
            <p:cNvSpPr/>
            <p:nvPr/>
          </p:nvSpPr>
          <p:spPr>
            <a:xfrm>
              <a:off x="4630655" y="22638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73;p86">
              <a:extLst>
                <a:ext uri="{FF2B5EF4-FFF2-40B4-BE49-F238E27FC236}">
                  <a16:creationId xmlns:a16="http://schemas.microsoft.com/office/drawing/2014/main" id="{F249C446-A70A-5E77-8993-BE4E8C78F090}"/>
                </a:ext>
              </a:extLst>
            </p:cNvPr>
            <p:cNvSpPr/>
            <p:nvPr/>
          </p:nvSpPr>
          <p:spPr>
            <a:xfrm>
              <a:off x="4533250" y="2180195"/>
              <a:ext cx="100043" cy="106075"/>
            </a:xfrm>
            <a:custGeom>
              <a:avLst/>
              <a:gdLst/>
              <a:ahLst/>
              <a:cxnLst/>
              <a:rect l="l" t="t" r="r" b="b"/>
              <a:pathLst>
                <a:path w="3527" h="3739" extrusionOk="0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74;p86">
              <a:extLst>
                <a:ext uri="{FF2B5EF4-FFF2-40B4-BE49-F238E27FC236}">
                  <a16:creationId xmlns:a16="http://schemas.microsoft.com/office/drawing/2014/main" id="{9A1D6B5D-FEC6-51F4-6921-B8FAC90D6C0F}"/>
                </a:ext>
              </a:extLst>
            </p:cNvPr>
            <p:cNvSpPr/>
            <p:nvPr/>
          </p:nvSpPr>
          <p:spPr>
            <a:xfrm>
              <a:off x="4033179" y="1230764"/>
              <a:ext cx="120750" cy="66443"/>
            </a:xfrm>
            <a:custGeom>
              <a:avLst/>
              <a:gdLst/>
              <a:ahLst/>
              <a:cxnLst/>
              <a:rect l="l" t="t" r="r" b="b"/>
              <a:pathLst>
                <a:path w="4257" h="2342" extrusionOk="0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75;p86">
              <a:extLst>
                <a:ext uri="{FF2B5EF4-FFF2-40B4-BE49-F238E27FC236}">
                  <a16:creationId xmlns:a16="http://schemas.microsoft.com/office/drawing/2014/main" id="{730BC480-09C5-EE38-F2A5-D2CADDA2CB23}"/>
                </a:ext>
              </a:extLst>
            </p:cNvPr>
            <p:cNvSpPr/>
            <p:nvPr/>
          </p:nvSpPr>
          <p:spPr>
            <a:xfrm>
              <a:off x="5585953" y="1328215"/>
              <a:ext cx="97462" cy="63833"/>
            </a:xfrm>
            <a:custGeom>
              <a:avLst/>
              <a:gdLst/>
              <a:ahLst/>
              <a:cxnLst/>
              <a:rect l="l" t="t" r="r" b="b"/>
              <a:pathLst>
                <a:path w="3436" h="2250" extrusionOk="0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76;p86">
              <a:extLst>
                <a:ext uri="{FF2B5EF4-FFF2-40B4-BE49-F238E27FC236}">
                  <a16:creationId xmlns:a16="http://schemas.microsoft.com/office/drawing/2014/main" id="{42D647A1-253A-372B-9AE4-A22CE9FDCA13}"/>
                </a:ext>
              </a:extLst>
            </p:cNvPr>
            <p:cNvSpPr/>
            <p:nvPr/>
          </p:nvSpPr>
          <p:spPr>
            <a:xfrm>
              <a:off x="4243561" y="1317860"/>
              <a:ext cx="81918" cy="89706"/>
            </a:xfrm>
            <a:custGeom>
              <a:avLst/>
              <a:gdLst/>
              <a:ahLst/>
              <a:cxnLst/>
              <a:rect l="l" t="t" r="r" b="b"/>
              <a:pathLst>
                <a:path w="2888" h="3162" extrusionOk="0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77;p86">
              <a:extLst>
                <a:ext uri="{FF2B5EF4-FFF2-40B4-BE49-F238E27FC236}">
                  <a16:creationId xmlns:a16="http://schemas.microsoft.com/office/drawing/2014/main" id="{A10CE64F-0EDF-E2FA-D57B-AA4554032F23}"/>
                </a:ext>
              </a:extLst>
            </p:cNvPr>
            <p:cNvSpPr/>
            <p:nvPr/>
          </p:nvSpPr>
          <p:spPr>
            <a:xfrm>
              <a:off x="5256610" y="2123285"/>
              <a:ext cx="72444" cy="84514"/>
            </a:xfrm>
            <a:custGeom>
              <a:avLst/>
              <a:gdLst/>
              <a:ahLst/>
              <a:cxnLst/>
              <a:rect l="l" t="t" r="r" b="b"/>
              <a:pathLst>
                <a:path w="2554" h="2979" extrusionOk="0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78;p86">
              <a:extLst>
                <a:ext uri="{FF2B5EF4-FFF2-40B4-BE49-F238E27FC236}">
                  <a16:creationId xmlns:a16="http://schemas.microsoft.com/office/drawing/2014/main" id="{45FA83F5-BF22-9FF5-BC28-88415CC47E8E}"/>
                </a:ext>
              </a:extLst>
            </p:cNvPr>
            <p:cNvSpPr/>
            <p:nvPr/>
          </p:nvSpPr>
          <p:spPr>
            <a:xfrm>
              <a:off x="7528404" y="2231062"/>
              <a:ext cx="85407" cy="99210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79;p86">
              <a:extLst>
                <a:ext uri="{FF2B5EF4-FFF2-40B4-BE49-F238E27FC236}">
                  <a16:creationId xmlns:a16="http://schemas.microsoft.com/office/drawing/2014/main" id="{4C8D93FE-EFA5-7030-B6C0-D9205888EA47}"/>
                </a:ext>
              </a:extLst>
            </p:cNvPr>
            <p:cNvSpPr/>
            <p:nvPr/>
          </p:nvSpPr>
          <p:spPr>
            <a:xfrm>
              <a:off x="4303042" y="1192834"/>
              <a:ext cx="68133" cy="96600"/>
            </a:xfrm>
            <a:custGeom>
              <a:avLst/>
              <a:gdLst/>
              <a:ahLst/>
              <a:cxnLst/>
              <a:rect l="l" t="t" r="r" b="b"/>
              <a:pathLst>
                <a:path w="2402" h="3405" extrusionOk="0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80;p86">
              <a:extLst>
                <a:ext uri="{FF2B5EF4-FFF2-40B4-BE49-F238E27FC236}">
                  <a16:creationId xmlns:a16="http://schemas.microsoft.com/office/drawing/2014/main" id="{5F7D515A-3341-E9CD-56AF-9CDC50EC94C0}"/>
                </a:ext>
              </a:extLst>
            </p:cNvPr>
            <p:cNvSpPr/>
            <p:nvPr/>
          </p:nvSpPr>
          <p:spPr>
            <a:xfrm>
              <a:off x="7093883" y="3227899"/>
              <a:ext cx="156944" cy="50045"/>
            </a:xfrm>
            <a:custGeom>
              <a:avLst/>
              <a:gdLst/>
              <a:ahLst/>
              <a:cxnLst/>
              <a:rect l="l" t="t" r="r" b="b"/>
              <a:pathLst>
                <a:path w="5533" h="1764" extrusionOk="0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81;p86">
              <a:extLst>
                <a:ext uri="{FF2B5EF4-FFF2-40B4-BE49-F238E27FC236}">
                  <a16:creationId xmlns:a16="http://schemas.microsoft.com/office/drawing/2014/main" id="{644FD2C0-F5DC-185C-FC43-40E1B4B69FB4}"/>
                </a:ext>
              </a:extLst>
            </p:cNvPr>
            <p:cNvSpPr/>
            <p:nvPr/>
          </p:nvSpPr>
          <p:spPr>
            <a:xfrm>
              <a:off x="7312860" y="2813130"/>
              <a:ext cx="76784" cy="119041"/>
            </a:xfrm>
            <a:custGeom>
              <a:avLst/>
              <a:gdLst/>
              <a:ahLst/>
              <a:cxnLst/>
              <a:rect l="l" t="t" r="r" b="b"/>
              <a:pathLst>
                <a:path w="2707" h="4196" extrusionOk="0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82;p86">
              <a:extLst>
                <a:ext uri="{FF2B5EF4-FFF2-40B4-BE49-F238E27FC236}">
                  <a16:creationId xmlns:a16="http://schemas.microsoft.com/office/drawing/2014/main" id="{F5BA6AD8-2580-0BBC-A8E6-DDB58A54C4DF}"/>
                </a:ext>
              </a:extLst>
            </p:cNvPr>
            <p:cNvSpPr/>
            <p:nvPr/>
          </p:nvSpPr>
          <p:spPr>
            <a:xfrm>
              <a:off x="7604280" y="3921205"/>
              <a:ext cx="62119" cy="76798"/>
            </a:xfrm>
            <a:custGeom>
              <a:avLst/>
              <a:gdLst/>
              <a:ahLst/>
              <a:cxnLst/>
              <a:rect l="l" t="t" r="r" b="b"/>
              <a:pathLst>
                <a:path w="2190" h="2707" extrusionOk="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83;p86">
              <a:extLst>
                <a:ext uri="{FF2B5EF4-FFF2-40B4-BE49-F238E27FC236}">
                  <a16:creationId xmlns:a16="http://schemas.microsoft.com/office/drawing/2014/main" id="{CC83F039-30B1-D4E3-5584-20C9344512FF}"/>
                </a:ext>
              </a:extLst>
            </p:cNvPr>
            <p:cNvSpPr/>
            <p:nvPr/>
          </p:nvSpPr>
          <p:spPr>
            <a:xfrm>
              <a:off x="4074563" y="2722601"/>
              <a:ext cx="165567" cy="65563"/>
            </a:xfrm>
            <a:custGeom>
              <a:avLst/>
              <a:gdLst/>
              <a:ahLst/>
              <a:cxnLst/>
              <a:rect l="l" t="t" r="r" b="b"/>
              <a:pathLst>
                <a:path w="5837" h="2311" extrusionOk="0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84;p86">
              <a:extLst>
                <a:ext uri="{FF2B5EF4-FFF2-40B4-BE49-F238E27FC236}">
                  <a16:creationId xmlns:a16="http://schemas.microsoft.com/office/drawing/2014/main" id="{6EC0BE25-8939-D5EB-31D4-7D0D56736B5D}"/>
                </a:ext>
              </a:extLst>
            </p:cNvPr>
            <p:cNvSpPr/>
            <p:nvPr/>
          </p:nvSpPr>
          <p:spPr>
            <a:xfrm>
              <a:off x="6446400" y="1218707"/>
              <a:ext cx="64672" cy="77620"/>
            </a:xfrm>
            <a:custGeom>
              <a:avLst/>
              <a:gdLst/>
              <a:ahLst/>
              <a:cxnLst/>
              <a:rect l="l" t="t" r="r" b="b"/>
              <a:pathLst>
                <a:path w="2280" h="2736" extrusionOk="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85;p86">
              <a:extLst>
                <a:ext uri="{FF2B5EF4-FFF2-40B4-BE49-F238E27FC236}">
                  <a16:creationId xmlns:a16="http://schemas.microsoft.com/office/drawing/2014/main" id="{1F3D5C37-01BB-D7A0-0255-9EDCDB98C811}"/>
                </a:ext>
              </a:extLst>
            </p:cNvPr>
            <p:cNvSpPr/>
            <p:nvPr/>
          </p:nvSpPr>
          <p:spPr>
            <a:xfrm>
              <a:off x="7356853" y="2963179"/>
              <a:ext cx="77607" cy="75039"/>
            </a:xfrm>
            <a:custGeom>
              <a:avLst/>
              <a:gdLst/>
              <a:ahLst/>
              <a:cxnLst/>
              <a:rect l="l" t="t" r="r" b="b"/>
              <a:pathLst>
                <a:path w="2736" h="2645" extrusionOk="0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86;p86">
              <a:extLst>
                <a:ext uri="{FF2B5EF4-FFF2-40B4-BE49-F238E27FC236}">
                  <a16:creationId xmlns:a16="http://schemas.microsoft.com/office/drawing/2014/main" id="{69DA9A6C-11B4-49B5-5339-79C2A4D2C153}"/>
                </a:ext>
              </a:extLst>
            </p:cNvPr>
            <p:cNvSpPr/>
            <p:nvPr/>
          </p:nvSpPr>
          <p:spPr>
            <a:xfrm>
              <a:off x="4236668" y="2778632"/>
              <a:ext cx="95704" cy="43151"/>
            </a:xfrm>
            <a:custGeom>
              <a:avLst/>
              <a:gdLst/>
              <a:ahLst/>
              <a:cxnLst/>
              <a:rect l="l" t="t" r="r" b="b"/>
              <a:pathLst>
                <a:path w="3374" h="1521" extrusionOk="0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87;p86">
              <a:extLst>
                <a:ext uri="{FF2B5EF4-FFF2-40B4-BE49-F238E27FC236}">
                  <a16:creationId xmlns:a16="http://schemas.microsoft.com/office/drawing/2014/main" id="{64159770-C795-6B67-2D61-1A8528BCE58F}"/>
                </a:ext>
              </a:extLst>
            </p:cNvPr>
            <p:cNvSpPr/>
            <p:nvPr/>
          </p:nvSpPr>
          <p:spPr>
            <a:xfrm>
              <a:off x="4451333" y="1506719"/>
              <a:ext cx="49185" cy="48314"/>
            </a:xfrm>
            <a:custGeom>
              <a:avLst/>
              <a:gdLst/>
              <a:ahLst/>
              <a:cxnLst/>
              <a:rect l="l" t="t" r="r" b="b"/>
              <a:pathLst>
                <a:path w="1734" h="1703" extrusionOk="0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88;p86">
              <a:extLst>
                <a:ext uri="{FF2B5EF4-FFF2-40B4-BE49-F238E27FC236}">
                  <a16:creationId xmlns:a16="http://schemas.microsoft.com/office/drawing/2014/main" id="{DBAAE4B3-0946-17AB-D670-E37F53569C0A}"/>
                </a:ext>
              </a:extLst>
            </p:cNvPr>
            <p:cNvSpPr/>
            <p:nvPr/>
          </p:nvSpPr>
          <p:spPr>
            <a:xfrm>
              <a:off x="4453063" y="15187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89;p86">
              <a:extLst>
                <a:ext uri="{FF2B5EF4-FFF2-40B4-BE49-F238E27FC236}">
                  <a16:creationId xmlns:a16="http://schemas.microsoft.com/office/drawing/2014/main" id="{091079C4-73BC-1F13-CD00-D6B251A022E7}"/>
                </a:ext>
              </a:extLst>
            </p:cNvPr>
            <p:cNvSpPr/>
            <p:nvPr/>
          </p:nvSpPr>
          <p:spPr>
            <a:xfrm>
              <a:off x="6679190" y="2966640"/>
              <a:ext cx="38803" cy="65563"/>
            </a:xfrm>
            <a:custGeom>
              <a:avLst/>
              <a:gdLst/>
              <a:ahLst/>
              <a:cxnLst/>
              <a:rect l="l" t="t" r="r" b="b"/>
              <a:pathLst>
                <a:path w="1368" h="2311" extrusionOk="0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90;p86">
              <a:extLst>
                <a:ext uri="{FF2B5EF4-FFF2-40B4-BE49-F238E27FC236}">
                  <a16:creationId xmlns:a16="http://schemas.microsoft.com/office/drawing/2014/main" id="{580FED3C-EF36-A95B-8ED7-342B0932A1F1}"/>
                </a:ext>
              </a:extLst>
            </p:cNvPr>
            <p:cNvSpPr/>
            <p:nvPr/>
          </p:nvSpPr>
          <p:spPr>
            <a:xfrm>
              <a:off x="4367713" y="1241971"/>
              <a:ext cx="39683" cy="54357"/>
            </a:xfrm>
            <a:custGeom>
              <a:avLst/>
              <a:gdLst/>
              <a:ahLst/>
              <a:cxnLst/>
              <a:rect l="l" t="t" r="r" b="b"/>
              <a:pathLst>
                <a:path w="1399" h="1916" extrusionOk="0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91;p86">
              <a:extLst>
                <a:ext uri="{FF2B5EF4-FFF2-40B4-BE49-F238E27FC236}">
                  <a16:creationId xmlns:a16="http://schemas.microsoft.com/office/drawing/2014/main" id="{BA157258-0F5D-9EB0-810C-63002CE17F35}"/>
                </a:ext>
              </a:extLst>
            </p:cNvPr>
            <p:cNvSpPr/>
            <p:nvPr/>
          </p:nvSpPr>
          <p:spPr>
            <a:xfrm>
              <a:off x="5868750" y="1270426"/>
              <a:ext cx="43994" cy="53506"/>
            </a:xfrm>
            <a:custGeom>
              <a:avLst/>
              <a:gdLst/>
              <a:ahLst/>
              <a:cxnLst/>
              <a:rect l="l" t="t" r="r" b="b"/>
              <a:pathLst>
                <a:path w="1551" h="1886" extrusionOk="0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92;p86">
              <a:extLst>
                <a:ext uri="{FF2B5EF4-FFF2-40B4-BE49-F238E27FC236}">
                  <a16:creationId xmlns:a16="http://schemas.microsoft.com/office/drawing/2014/main" id="{FE989062-A404-2713-CBF5-69308BFBC168}"/>
                </a:ext>
              </a:extLst>
            </p:cNvPr>
            <p:cNvSpPr/>
            <p:nvPr/>
          </p:nvSpPr>
          <p:spPr>
            <a:xfrm>
              <a:off x="7302535" y="2688954"/>
              <a:ext cx="28478" cy="65563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93;p86">
              <a:extLst>
                <a:ext uri="{FF2B5EF4-FFF2-40B4-BE49-F238E27FC236}">
                  <a16:creationId xmlns:a16="http://schemas.microsoft.com/office/drawing/2014/main" id="{E4D0F70D-C444-F9B6-3984-2420DC1E061E}"/>
                </a:ext>
              </a:extLst>
            </p:cNvPr>
            <p:cNvSpPr/>
            <p:nvPr/>
          </p:nvSpPr>
          <p:spPr>
            <a:xfrm>
              <a:off x="5934273" y="1223019"/>
              <a:ext cx="43115" cy="5952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94;p86">
              <a:extLst>
                <a:ext uri="{FF2B5EF4-FFF2-40B4-BE49-F238E27FC236}">
                  <a16:creationId xmlns:a16="http://schemas.microsoft.com/office/drawing/2014/main" id="{C398CA47-508E-3FA0-AA9B-6659A3E61076}"/>
                </a:ext>
              </a:extLst>
            </p:cNvPr>
            <p:cNvSpPr/>
            <p:nvPr/>
          </p:nvSpPr>
          <p:spPr>
            <a:xfrm>
              <a:off x="4301311" y="1392899"/>
              <a:ext cx="37981" cy="44002"/>
            </a:xfrm>
            <a:custGeom>
              <a:avLst/>
              <a:gdLst/>
              <a:ahLst/>
              <a:cxnLst/>
              <a:rect l="l" t="t" r="r" b="b"/>
              <a:pathLst>
                <a:path w="1339" h="1551" extrusionOk="0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95;p86">
              <a:extLst>
                <a:ext uri="{FF2B5EF4-FFF2-40B4-BE49-F238E27FC236}">
                  <a16:creationId xmlns:a16="http://schemas.microsoft.com/office/drawing/2014/main" id="{C02B4EF4-DD79-45E4-898E-14C44DC1D8C2}"/>
                </a:ext>
              </a:extLst>
            </p:cNvPr>
            <p:cNvSpPr/>
            <p:nvPr/>
          </p:nvSpPr>
          <p:spPr>
            <a:xfrm>
              <a:off x="4317706" y="1393750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96;p86">
              <a:extLst>
                <a:ext uri="{FF2B5EF4-FFF2-40B4-BE49-F238E27FC236}">
                  <a16:creationId xmlns:a16="http://schemas.microsoft.com/office/drawing/2014/main" id="{1A1E52DF-2F39-1DF6-C86A-0F4637BB1DCA}"/>
                </a:ext>
              </a:extLst>
            </p:cNvPr>
            <p:cNvSpPr/>
            <p:nvPr/>
          </p:nvSpPr>
          <p:spPr>
            <a:xfrm>
              <a:off x="7058541" y="1218707"/>
              <a:ext cx="58659" cy="25022"/>
            </a:xfrm>
            <a:custGeom>
              <a:avLst/>
              <a:gdLst/>
              <a:ahLst/>
              <a:cxnLst/>
              <a:rect l="l" t="t" r="r" b="b"/>
              <a:pathLst>
                <a:path w="2068" h="882" extrusionOk="0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97;p86">
              <a:extLst>
                <a:ext uri="{FF2B5EF4-FFF2-40B4-BE49-F238E27FC236}">
                  <a16:creationId xmlns:a16="http://schemas.microsoft.com/office/drawing/2014/main" id="{48A0CE53-920F-E512-E37B-B0C23F6EE1E8}"/>
                </a:ext>
              </a:extLst>
            </p:cNvPr>
            <p:cNvSpPr/>
            <p:nvPr/>
          </p:nvSpPr>
          <p:spPr>
            <a:xfrm>
              <a:off x="7781021" y="3202905"/>
              <a:ext cx="68161" cy="38839"/>
            </a:xfrm>
            <a:custGeom>
              <a:avLst/>
              <a:gdLst/>
              <a:ahLst/>
              <a:cxnLst/>
              <a:rect l="l" t="t" r="r" b="b"/>
              <a:pathLst>
                <a:path w="2403" h="1369" extrusionOk="0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98;p86">
              <a:extLst>
                <a:ext uri="{FF2B5EF4-FFF2-40B4-BE49-F238E27FC236}">
                  <a16:creationId xmlns:a16="http://schemas.microsoft.com/office/drawing/2014/main" id="{A5C56EF9-2A0E-90F4-3882-735A8AC01CAB}"/>
                </a:ext>
              </a:extLst>
            </p:cNvPr>
            <p:cNvSpPr/>
            <p:nvPr/>
          </p:nvSpPr>
          <p:spPr>
            <a:xfrm>
              <a:off x="4213380" y="1200579"/>
              <a:ext cx="44845" cy="32796"/>
            </a:xfrm>
            <a:custGeom>
              <a:avLst/>
              <a:gdLst/>
              <a:ahLst/>
              <a:cxnLst/>
              <a:rect l="l" t="t" r="r" b="b"/>
              <a:pathLst>
                <a:path w="1581" h="1156" extrusionOk="0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99;p86">
              <a:extLst>
                <a:ext uri="{FF2B5EF4-FFF2-40B4-BE49-F238E27FC236}">
                  <a16:creationId xmlns:a16="http://schemas.microsoft.com/office/drawing/2014/main" id="{5348AE48-E452-001C-CC38-49A9182CE31E}"/>
                </a:ext>
              </a:extLst>
            </p:cNvPr>
            <p:cNvSpPr/>
            <p:nvPr/>
          </p:nvSpPr>
          <p:spPr>
            <a:xfrm>
              <a:off x="7044727" y="1311818"/>
              <a:ext cx="46604" cy="31094"/>
            </a:xfrm>
            <a:custGeom>
              <a:avLst/>
              <a:gdLst/>
              <a:ahLst/>
              <a:cxnLst/>
              <a:rect l="l" t="t" r="r" b="b"/>
              <a:pathLst>
                <a:path w="1643" h="1096" extrusionOk="0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000;p86">
              <a:extLst>
                <a:ext uri="{FF2B5EF4-FFF2-40B4-BE49-F238E27FC236}">
                  <a16:creationId xmlns:a16="http://schemas.microsoft.com/office/drawing/2014/main" id="{E2C00E47-789E-EE7B-3447-BF5677EB8D94}"/>
                </a:ext>
              </a:extLst>
            </p:cNvPr>
            <p:cNvSpPr/>
            <p:nvPr/>
          </p:nvSpPr>
          <p:spPr>
            <a:xfrm>
              <a:off x="7129226" y="2788136"/>
              <a:ext cx="37981" cy="34498"/>
            </a:xfrm>
            <a:custGeom>
              <a:avLst/>
              <a:gdLst/>
              <a:ahLst/>
              <a:cxnLst/>
              <a:rect l="l" t="t" r="r" b="b"/>
              <a:pathLst>
                <a:path w="1339" h="1216" extrusionOk="0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001;p86">
              <a:extLst>
                <a:ext uri="{FF2B5EF4-FFF2-40B4-BE49-F238E27FC236}">
                  <a16:creationId xmlns:a16="http://schemas.microsoft.com/office/drawing/2014/main" id="{A7DF5136-9A1D-F0F9-39F1-CE3A8D486CEB}"/>
                </a:ext>
              </a:extLst>
            </p:cNvPr>
            <p:cNvSpPr/>
            <p:nvPr/>
          </p:nvSpPr>
          <p:spPr>
            <a:xfrm>
              <a:off x="5524742" y="2413028"/>
              <a:ext cx="23288" cy="50896"/>
            </a:xfrm>
            <a:custGeom>
              <a:avLst/>
              <a:gdLst/>
              <a:ahLst/>
              <a:cxnLst/>
              <a:rect l="l" t="t" r="r" b="b"/>
              <a:pathLst>
                <a:path w="821" h="1794" extrusionOk="0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002;p86">
              <a:extLst>
                <a:ext uri="{FF2B5EF4-FFF2-40B4-BE49-F238E27FC236}">
                  <a16:creationId xmlns:a16="http://schemas.microsoft.com/office/drawing/2014/main" id="{89B33047-21B1-C53D-CEF9-AA68926D62F0}"/>
                </a:ext>
              </a:extLst>
            </p:cNvPr>
            <p:cNvSpPr/>
            <p:nvPr/>
          </p:nvSpPr>
          <p:spPr>
            <a:xfrm>
              <a:off x="4415111" y="1706785"/>
              <a:ext cx="37101" cy="35377"/>
            </a:xfrm>
            <a:custGeom>
              <a:avLst/>
              <a:gdLst/>
              <a:ahLst/>
              <a:cxnLst/>
              <a:rect l="l" t="t" r="r" b="b"/>
              <a:pathLst>
                <a:path w="1308" h="1247" extrusionOk="0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003;p86">
              <a:extLst>
                <a:ext uri="{FF2B5EF4-FFF2-40B4-BE49-F238E27FC236}">
                  <a16:creationId xmlns:a16="http://schemas.microsoft.com/office/drawing/2014/main" id="{C4E364F0-ED1B-7D99-136C-32B783DA63CB}"/>
                </a:ext>
              </a:extLst>
            </p:cNvPr>
            <p:cNvSpPr/>
            <p:nvPr/>
          </p:nvSpPr>
          <p:spPr>
            <a:xfrm>
              <a:off x="3485710" y="1997379"/>
              <a:ext cx="22437" cy="56939"/>
            </a:xfrm>
            <a:custGeom>
              <a:avLst/>
              <a:gdLst/>
              <a:ahLst/>
              <a:cxnLst/>
              <a:rect l="l" t="t" r="r" b="b"/>
              <a:pathLst>
                <a:path w="791" h="2007" extrusionOk="0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004;p86">
              <a:extLst>
                <a:ext uri="{FF2B5EF4-FFF2-40B4-BE49-F238E27FC236}">
                  <a16:creationId xmlns:a16="http://schemas.microsoft.com/office/drawing/2014/main" id="{519101B7-5C8D-0001-C7E2-60443468E0BF}"/>
                </a:ext>
              </a:extLst>
            </p:cNvPr>
            <p:cNvSpPr/>
            <p:nvPr/>
          </p:nvSpPr>
          <p:spPr>
            <a:xfrm>
              <a:off x="7375801" y="3273603"/>
              <a:ext cx="58659" cy="33675"/>
            </a:xfrm>
            <a:custGeom>
              <a:avLst/>
              <a:gdLst/>
              <a:ahLst/>
              <a:cxnLst/>
              <a:rect l="l" t="t" r="r" b="b"/>
              <a:pathLst>
                <a:path w="2068" h="1187" extrusionOk="0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005;p86">
              <a:extLst>
                <a:ext uri="{FF2B5EF4-FFF2-40B4-BE49-F238E27FC236}">
                  <a16:creationId xmlns:a16="http://schemas.microsoft.com/office/drawing/2014/main" id="{577D66BA-46CE-F687-DC17-E01A907C8D61}"/>
                </a:ext>
              </a:extLst>
            </p:cNvPr>
            <p:cNvSpPr/>
            <p:nvPr/>
          </p:nvSpPr>
          <p:spPr>
            <a:xfrm>
              <a:off x="4365132" y="1301491"/>
              <a:ext cx="38803" cy="23292"/>
            </a:xfrm>
            <a:custGeom>
              <a:avLst/>
              <a:gdLst/>
              <a:ahLst/>
              <a:cxnLst/>
              <a:rect l="l" t="t" r="r" b="b"/>
              <a:pathLst>
                <a:path w="1368" h="821" extrusionOk="0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006;p86">
              <a:extLst>
                <a:ext uri="{FF2B5EF4-FFF2-40B4-BE49-F238E27FC236}">
                  <a16:creationId xmlns:a16="http://schemas.microsoft.com/office/drawing/2014/main" id="{C8E80698-BB95-7755-E553-DD9215C34B04}"/>
                </a:ext>
              </a:extLst>
            </p:cNvPr>
            <p:cNvSpPr/>
            <p:nvPr/>
          </p:nvSpPr>
          <p:spPr>
            <a:xfrm>
              <a:off x="7392196" y="2918326"/>
              <a:ext cx="21586" cy="43151"/>
            </a:xfrm>
            <a:custGeom>
              <a:avLst/>
              <a:gdLst/>
              <a:ahLst/>
              <a:cxnLst/>
              <a:rect l="l" t="t" r="r" b="b"/>
              <a:pathLst>
                <a:path w="761" h="1521" extrusionOk="0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007;p86">
              <a:extLst>
                <a:ext uri="{FF2B5EF4-FFF2-40B4-BE49-F238E27FC236}">
                  <a16:creationId xmlns:a16="http://schemas.microsoft.com/office/drawing/2014/main" id="{C7E65783-4DBE-5D8F-187D-5131EECE6611}"/>
                </a:ext>
              </a:extLst>
            </p:cNvPr>
            <p:cNvSpPr/>
            <p:nvPr/>
          </p:nvSpPr>
          <p:spPr>
            <a:xfrm>
              <a:off x="5990294" y="1253205"/>
              <a:ext cx="25897" cy="32796"/>
            </a:xfrm>
            <a:custGeom>
              <a:avLst/>
              <a:gdLst/>
              <a:ahLst/>
              <a:cxnLst/>
              <a:rect l="l" t="t" r="r" b="b"/>
              <a:pathLst>
                <a:path w="913" h="1156" extrusionOk="0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008;p86">
              <a:extLst>
                <a:ext uri="{FF2B5EF4-FFF2-40B4-BE49-F238E27FC236}">
                  <a16:creationId xmlns:a16="http://schemas.microsoft.com/office/drawing/2014/main" id="{1A679F10-994F-C319-E9C7-5A1269D55336}"/>
                </a:ext>
              </a:extLst>
            </p:cNvPr>
            <p:cNvSpPr/>
            <p:nvPr/>
          </p:nvSpPr>
          <p:spPr>
            <a:xfrm>
              <a:off x="5842882" y="1279930"/>
              <a:ext cx="40534" cy="28483"/>
            </a:xfrm>
            <a:custGeom>
              <a:avLst/>
              <a:gdLst/>
              <a:ahLst/>
              <a:cxnLst/>
              <a:rect l="l" t="t" r="r" b="b"/>
              <a:pathLst>
                <a:path w="1429" h="1004" extrusionOk="0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009;p86">
              <a:extLst>
                <a:ext uri="{FF2B5EF4-FFF2-40B4-BE49-F238E27FC236}">
                  <a16:creationId xmlns:a16="http://schemas.microsoft.com/office/drawing/2014/main" id="{DF9EBE57-9829-8B80-3D70-9C1C5E09BBFB}"/>
                </a:ext>
              </a:extLst>
            </p:cNvPr>
            <p:cNvSpPr/>
            <p:nvPr/>
          </p:nvSpPr>
          <p:spPr>
            <a:xfrm>
              <a:off x="5867871" y="130234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010;p86">
              <a:extLst>
                <a:ext uri="{FF2B5EF4-FFF2-40B4-BE49-F238E27FC236}">
                  <a16:creationId xmlns:a16="http://schemas.microsoft.com/office/drawing/2014/main" id="{5193DCDB-137B-9080-730F-322F89D9765C}"/>
                </a:ext>
              </a:extLst>
            </p:cNvPr>
            <p:cNvSpPr/>
            <p:nvPr/>
          </p:nvSpPr>
          <p:spPr>
            <a:xfrm>
              <a:off x="5960142" y="1284242"/>
              <a:ext cx="31060" cy="25902"/>
            </a:xfrm>
            <a:custGeom>
              <a:avLst/>
              <a:gdLst/>
              <a:ahLst/>
              <a:cxnLst/>
              <a:rect l="l" t="t" r="r" b="b"/>
              <a:pathLst>
                <a:path w="1095" h="913" extrusionOk="0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011;p86">
              <a:extLst>
                <a:ext uri="{FF2B5EF4-FFF2-40B4-BE49-F238E27FC236}">
                  <a16:creationId xmlns:a16="http://schemas.microsoft.com/office/drawing/2014/main" id="{DC14078A-5687-F438-F38C-85A363159E77}"/>
                </a:ext>
              </a:extLst>
            </p:cNvPr>
            <p:cNvSpPr/>
            <p:nvPr/>
          </p:nvSpPr>
          <p:spPr>
            <a:xfrm>
              <a:off x="6010149" y="1220409"/>
              <a:ext cx="25018" cy="33675"/>
            </a:xfrm>
            <a:custGeom>
              <a:avLst/>
              <a:gdLst/>
              <a:ahLst/>
              <a:cxnLst/>
              <a:rect l="l" t="t" r="r" b="b"/>
              <a:pathLst>
                <a:path w="882" h="1187" extrusionOk="0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012;p86">
              <a:extLst>
                <a:ext uri="{FF2B5EF4-FFF2-40B4-BE49-F238E27FC236}">
                  <a16:creationId xmlns:a16="http://schemas.microsoft.com/office/drawing/2014/main" id="{F8CA6B4E-8732-B094-1AD7-6FE666777945}"/>
                </a:ext>
              </a:extLst>
            </p:cNvPr>
            <p:cNvSpPr/>
            <p:nvPr/>
          </p:nvSpPr>
          <p:spPr>
            <a:xfrm>
              <a:off x="7452556" y="3177883"/>
              <a:ext cx="47426" cy="19887"/>
            </a:xfrm>
            <a:custGeom>
              <a:avLst/>
              <a:gdLst/>
              <a:ahLst/>
              <a:cxnLst/>
              <a:rect l="l" t="t" r="r" b="b"/>
              <a:pathLst>
                <a:path w="1672" h="701" extrusionOk="0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013;p86">
              <a:extLst>
                <a:ext uri="{FF2B5EF4-FFF2-40B4-BE49-F238E27FC236}">
                  <a16:creationId xmlns:a16="http://schemas.microsoft.com/office/drawing/2014/main" id="{9B27EB74-6E1D-472E-104A-9FA2C6932A1F}"/>
                </a:ext>
              </a:extLst>
            </p:cNvPr>
            <p:cNvSpPr/>
            <p:nvPr/>
          </p:nvSpPr>
          <p:spPr>
            <a:xfrm>
              <a:off x="8011229" y="3493499"/>
              <a:ext cx="38832" cy="40569"/>
            </a:xfrm>
            <a:custGeom>
              <a:avLst/>
              <a:gdLst/>
              <a:ahLst/>
              <a:cxnLst/>
              <a:rect l="l" t="t" r="r" b="b"/>
              <a:pathLst>
                <a:path w="1369" h="1430" extrusionOk="0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014;p86">
              <a:extLst>
                <a:ext uri="{FF2B5EF4-FFF2-40B4-BE49-F238E27FC236}">
                  <a16:creationId xmlns:a16="http://schemas.microsoft.com/office/drawing/2014/main" id="{91963DA3-34B8-685B-32C1-21B51595FFC1}"/>
                </a:ext>
              </a:extLst>
            </p:cNvPr>
            <p:cNvSpPr/>
            <p:nvPr/>
          </p:nvSpPr>
          <p:spPr>
            <a:xfrm>
              <a:off x="7256839" y="3266709"/>
              <a:ext cx="52617" cy="17277"/>
            </a:xfrm>
            <a:custGeom>
              <a:avLst/>
              <a:gdLst/>
              <a:ahLst/>
              <a:cxnLst/>
              <a:rect l="l" t="t" r="r" b="b"/>
              <a:pathLst>
                <a:path w="1855" h="609" extrusionOk="0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015;p86">
              <a:extLst>
                <a:ext uri="{FF2B5EF4-FFF2-40B4-BE49-F238E27FC236}">
                  <a16:creationId xmlns:a16="http://schemas.microsoft.com/office/drawing/2014/main" id="{845D3FE2-E959-692F-6784-04409342F7F7}"/>
                </a:ext>
              </a:extLst>
            </p:cNvPr>
            <p:cNvSpPr/>
            <p:nvPr/>
          </p:nvSpPr>
          <p:spPr>
            <a:xfrm>
              <a:off x="7318050" y="3268440"/>
              <a:ext cx="52617" cy="13816"/>
            </a:xfrm>
            <a:custGeom>
              <a:avLst/>
              <a:gdLst/>
              <a:ahLst/>
              <a:cxnLst/>
              <a:rect l="l" t="t" r="r" b="b"/>
              <a:pathLst>
                <a:path w="1855" h="487" extrusionOk="0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016;p86">
              <a:extLst>
                <a:ext uri="{FF2B5EF4-FFF2-40B4-BE49-F238E27FC236}">
                  <a16:creationId xmlns:a16="http://schemas.microsoft.com/office/drawing/2014/main" id="{4B89594A-0736-A5CD-B2EA-699490184A65}"/>
                </a:ext>
              </a:extLst>
            </p:cNvPr>
            <p:cNvSpPr/>
            <p:nvPr/>
          </p:nvSpPr>
          <p:spPr>
            <a:xfrm>
              <a:off x="6007539" y="1728318"/>
              <a:ext cx="25046" cy="26781"/>
            </a:xfrm>
            <a:custGeom>
              <a:avLst/>
              <a:gdLst/>
              <a:ahLst/>
              <a:cxnLst/>
              <a:rect l="l" t="t" r="r" b="b"/>
              <a:pathLst>
                <a:path w="883" h="944" extrusionOk="0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017;p86">
              <a:extLst>
                <a:ext uri="{FF2B5EF4-FFF2-40B4-BE49-F238E27FC236}">
                  <a16:creationId xmlns:a16="http://schemas.microsoft.com/office/drawing/2014/main" id="{3063091E-79E5-D8F6-CEC8-B63D2528E02F}"/>
                </a:ext>
              </a:extLst>
            </p:cNvPr>
            <p:cNvSpPr/>
            <p:nvPr/>
          </p:nvSpPr>
          <p:spPr>
            <a:xfrm>
              <a:off x="4273741" y="1859415"/>
              <a:ext cx="31060" cy="18980"/>
            </a:xfrm>
            <a:custGeom>
              <a:avLst/>
              <a:gdLst/>
              <a:ahLst/>
              <a:cxnLst/>
              <a:rect l="l" t="t" r="r" b="b"/>
              <a:pathLst>
                <a:path w="1095" h="669" extrusionOk="0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018;p86">
              <a:extLst>
                <a:ext uri="{FF2B5EF4-FFF2-40B4-BE49-F238E27FC236}">
                  <a16:creationId xmlns:a16="http://schemas.microsoft.com/office/drawing/2014/main" id="{1A352EEB-ADA6-3A29-6097-FBFE82D08E0D}"/>
                </a:ext>
              </a:extLst>
            </p:cNvPr>
            <p:cNvSpPr/>
            <p:nvPr/>
          </p:nvSpPr>
          <p:spPr>
            <a:xfrm>
              <a:off x="6697286" y="1393750"/>
              <a:ext cx="23316" cy="2332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019;p86">
              <a:extLst>
                <a:ext uri="{FF2B5EF4-FFF2-40B4-BE49-F238E27FC236}">
                  <a16:creationId xmlns:a16="http://schemas.microsoft.com/office/drawing/2014/main" id="{EA115F7F-FC9F-3A77-1178-14772141D605}"/>
                </a:ext>
              </a:extLst>
            </p:cNvPr>
            <p:cNvSpPr/>
            <p:nvPr/>
          </p:nvSpPr>
          <p:spPr>
            <a:xfrm>
              <a:off x="4470309" y="2210381"/>
              <a:ext cx="34520" cy="22441"/>
            </a:xfrm>
            <a:custGeom>
              <a:avLst/>
              <a:gdLst/>
              <a:ahLst/>
              <a:cxnLst/>
              <a:rect l="l" t="t" r="r" b="b"/>
              <a:pathLst>
                <a:path w="1217" h="791" extrusionOk="0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020;p86">
              <a:extLst>
                <a:ext uri="{FF2B5EF4-FFF2-40B4-BE49-F238E27FC236}">
                  <a16:creationId xmlns:a16="http://schemas.microsoft.com/office/drawing/2014/main" id="{9D59E070-8987-96F9-2345-885D8D736C0A}"/>
                </a:ext>
              </a:extLst>
            </p:cNvPr>
            <p:cNvSpPr/>
            <p:nvPr/>
          </p:nvSpPr>
          <p:spPr>
            <a:xfrm>
              <a:off x="5900633" y="2524266"/>
              <a:ext cx="31088" cy="18980"/>
            </a:xfrm>
            <a:custGeom>
              <a:avLst/>
              <a:gdLst/>
              <a:ahLst/>
              <a:cxnLst/>
              <a:rect l="l" t="t" r="r" b="b"/>
              <a:pathLst>
                <a:path w="1096" h="669" extrusionOk="0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021;p86">
              <a:extLst>
                <a:ext uri="{FF2B5EF4-FFF2-40B4-BE49-F238E27FC236}">
                  <a16:creationId xmlns:a16="http://schemas.microsoft.com/office/drawing/2014/main" id="{C24447E8-8A1A-FA31-DA5A-EDC2DB3F71ED}"/>
                </a:ext>
              </a:extLst>
            </p:cNvPr>
            <p:cNvSpPr/>
            <p:nvPr/>
          </p:nvSpPr>
          <p:spPr>
            <a:xfrm>
              <a:off x="4057317" y="1296299"/>
              <a:ext cx="33669" cy="22469"/>
            </a:xfrm>
            <a:custGeom>
              <a:avLst/>
              <a:gdLst/>
              <a:ahLst/>
              <a:cxnLst/>
              <a:rect l="l" t="t" r="r" b="b"/>
              <a:pathLst>
                <a:path w="1187" h="792" extrusionOk="0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022;p86">
              <a:extLst>
                <a:ext uri="{FF2B5EF4-FFF2-40B4-BE49-F238E27FC236}">
                  <a16:creationId xmlns:a16="http://schemas.microsoft.com/office/drawing/2014/main" id="{C59345DE-C955-F10D-5D5E-2C55A25DE6E0}"/>
                </a:ext>
              </a:extLst>
            </p:cNvPr>
            <p:cNvSpPr/>
            <p:nvPr/>
          </p:nvSpPr>
          <p:spPr>
            <a:xfrm>
              <a:off x="5529054" y="2383693"/>
              <a:ext cx="16395" cy="27632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023;p86">
              <a:extLst>
                <a:ext uri="{FF2B5EF4-FFF2-40B4-BE49-F238E27FC236}">
                  <a16:creationId xmlns:a16="http://schemas.microsoft.com/office/drawing/2014/main" id="{5F3588C6-9CD7-54B7-4696-25030FEE7355}"/>
                </a:ext>
              </a:extLst>
            </p:cNvPr>
            <p:cNvSpPr/>
            <p:nvPr/>
          </p:nvSpPr>
          <p:spPr>
            <a:xfrm>
              <a:off x="7282708" y="2947660"/>
              <a:ext cx="37101" cy="39690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024;p86">
              <a:extLst>
                <a:ext uri="{FF2B5EF4-FFF2-40B4-BE49-F238E27FC236}">
                  <a16:creationId xmlns:a16="http://schemas.microsoft.com/office/drawing/2014/main" id="{AC9F764F-0B2C-06E3-FE1B-967C92D61F7E}"/>
                </a:ext>
              </a:extLst>
            </p:cNvPr>
            <p:cNvSpPr/>
            <p:nvPr/>
          </p:nvSpPr>
          <p:spPr>
            <a:xfrm>
              <a:off x="7354244" y="2931262"/>
              <a:ext cx="26777" cy="48314"/>
            </a:xfrm>
            <a:custGeom>
              <a:avLst/>
              <a:gdLst/>
              <a:ahLst/>
              <a:cxnLst/>
              <a:rect l="l" t="t" r="r" b="b"/>
              <a:pathLst>
                <a:path w="944" h="1703" extrusionOk="0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025;p86">
              <a:extLst>
                <a:ext uri="{FF2B5EF4-FFF2-40B4-BE49-F238E27FC236}">
                  <a16:creationId xmlns:a16="http://schemas.microsoft.com/office/drawing/2014/main" id="{D30BF7C9-7C3D-897A-6ED9-3ECA964573B8}"/>
                </a:ext>
              </a:extLst>
            </p:cNvPr>
            <p:cNvSpPr/>
            <p:nvPr/>
          </p:nvSpPr>
          <p:spPr>
            <a:xfrm>
              <a:off x="4172847" y="2804505"/>
              <a:ext cx="31939" cy="18128"/>
            </a:xfrm>
            <a:custGeom>
              <a:avLst/>
              <a:gdLst/>
              <a:ahLst/>
              <a:cxnLst/>
              <a:rect l="l" t="t" r="r" b="b"/>
              <a:pathLst>
                <a:path w="1126" h="639" extrusionOk="0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026;p86">
              <a:extLst>
                <a:ext uri="{FF2B5EF4-FFF2-40B4-BE49-F238E27FC236}">
                  <a16:creationId xmlns:a16="http://schemas.microsoft.com/office/drawing/2014/main" id="{536E15A2-84EC-918C-0DC5-2A593B4A0EC2}"/>
                </a:ext>
              </a:extLst>
            </p:cNvPr>
            <p:cNvSpPr/>
            <p:nvPr/>
          </p:nvSpPr>
          <p:spPr>
            <a:xfrm>
              <a:off x="6226544" y="1552424"/>
              <a:ext cx="23316" cy="21590"/>
            </a:xfrm>
            <a:custGeom>
              <a:avLst/>
              <a:gdLst/>
              <a:ahLst/>
              <a:cxnLst/>
              <a:rect l="l" t="t" r="r" b="b"/>
              <a:pathLst>
                <a:path w="822" h="761" extrusionOk="0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027;p86">
              <a:extLst>
                <a:ext uri="{FF2B5EF4-FFF2-40B4-BE49-F238E27FC236}">
                  <a16:creationId xmlns:a16="http://schemas.microsoft.com/office/drawing/2014/main" id="{61BE5044-8EAE-F790-2E59-2879C2F9659D}"/>
                </a:ext>
              </a:extLst>
            </p:cNvPr>
            <p:cNvSpPr/>
            <p:nvPr/>
          </p:nvSpPr>
          <p:spPr>
            <a:xfrm>
              <a:off x="5765276" y="2524266"/>
              <a:ext cx="37981" cy="12086"/>
            </a:xfrm>
            <a:custGeom>
              <a:avLst/>
              <a:gdLst/>
              <a:ahLst/>
              <a:cxnLst/>
              <a:rect l="l" t="t" r="r" b="b"/>
              <a:pathLst>
                <a:path w="1339" h="426" extrusionOk="0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028;p86">
              <a:extLst>
                <a:ext uri="{FF2B5EF4-FFF2-40B4-BE49-F238E27FC236}">
                  <a16:creationId xmlns:a16="http://schemas.microsoft.com/office/drawing/2014/main" id="{F516200F-F549-EAB4-DE9C-4916EE3DEAC8}"/>
                </a:ext>
              </a:extLst>
            </p:cNvPr>
            <p:cNvSpPr/>
            <p:nvPr/>
          </p:nvSpPr>
          <p:spPr>
            <a:xfrm>
              <a:off x="4347886" y="2807087"/>
              <a:ext cx="27599" cy="13845"/>
            </a:xfrm>
            <a:custGeom>
              <a:avLst/>
              <a:gdLst/>
              <a:ahLst/>
              <a:cxnLst/>
              <a:rect l="l" t="t" r="r" b="b"/>
              <a:pathLst>
                <a:path w="973" h="488" extrusionOk="0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029;p86">
              <a:extLst>
                <a:ext uri="{FF2B5EF4-FFF2-40B4-BE49-F238E27FC236}">
                  <a16:creationId xmlns:a16="http://schemas.microsoft.com/office/drawing/2014/main" id="{4044E7A2-5842-016A-25FF-3DE230EDD70D}"/>
                </a:ext>
              </a:extLst>
            </p:cNvPr>
            <p:cNvSpPr/>
            <p:nvPr/>
          </p:nvSpPr>
          <p:spPr>
            <a:xfrm>
              <a:off x="7328403" y="2902807"/>
              <a:ext cx="18976" cy="24171"/>
            </a:xfrm>
            <a:custGeom>
              <a:avLst/>
              <a:gdLst/>
              <a:ahLst/>
              <a:cxnLst/>
              <a:rect l="l" t="t" r="r" b="b"/>
              <a:pathLst>
                <a:path w="669" h="852" extrusionOk="0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030;p86">
              <a:extLst>
                <a:ext uri="{FF2B5EF4-FFF2-40B4-BE49-F238E27FC236}">
                  <a16:creationId xmlns:a16="http://schemas.microsoft.com/office/drawing/2014/main" id="{ABBA3B73-F1FB-547C-D77E-736CC8563CBB}"/>
                </a:ext>
              </a:extLst>
            </p:cNvPr>
            <p:cNvSpPr/>
            <p:nvPr/>
          </p:nvSpPr>
          <p:spPr>
            <a:xfrm>
              <a:off x="7305116" y="3285689"/>
              <a:ext cx="27628" cy="17277"/>
            </a:xfrm>
            <a:custGeom>
              <a:avLst/>
              <a:gdLst/>
              <a:ahLst/>
              <a:cxnLst/>
              <a:rect l="l" t="t" r="r" b="b"/>
              <a:pathLst>
                <a:path w="974" h="609" extrusionOk="0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031;p86">
              <a:extLst>
                <a:ext uri="{FF2B5EF4-FFF2-40B4-BE49-F238E27FC236}">
                  <a16:creationId xmlns:a16="http://schemas.microsoft.com/office/drawing/2014/main" id="{A19B84A4-A807-E09A-2DB9-08107E693593}"/>
                </a:ext>
              </a:extLst>
            </p:cNvPr>
            <p:cNvSpPr/>
            <p:nvPr/>
          </p:nvSpPr>
          <p:spPr>
            <a:xfrm>
              <a:off x="4264238" y="1268724"/>
              <a:ext cx="12963" cy="29335"/>
            </a:xfrm>
            <a:custGeom>
              <a:avLst/>
              <a:gdLst/>
              <a:ahLst/>
              <a:cxnLst/>
              <a:rect l="l" t="t" r="r" b="b"/>
              <a:pathLst>
                <a:path w="457" h="1034" extrusionOk="0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032;p86">
              <a:extLst>
                <a:ext uri="{FF2B5EF4-FFF2-40B4-BE49-F238E27FC236}">
                  <a16:creationId xmlns:a16="http://schemas.microsoft.com/office/drawing/2014/main" id="{F2408DEF-F8CA-009A-C541-86A8E3AEC09C}"/>
                </a:ext>
              </a:extLst>
            </p:cNvPr>
            <p:cNvSpPr/>
            <p:nvPr/>
          </p:nvSpPr>
          <p:spPr>
            <a:xfrm>
              <a:off x="7882765" y="3226197"/>
              <a:ext cx="19855" cy="22441"/>
            </a:xfrm>
            <a:custGeom>
              <a:avLst/>
              <a:gdLst/>
              <a:ahLst/>
              <a:cxnLst/>
              <a:rect l="l" t="t" r="r" b="b"/>
              <a:pathLst>
                <a:path w="700" h="791" extrusionOk="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033;p86">
              <a:extLst>
                <a:ext uri="{FF2B5EF4-FFF2-40B4-BE49-F238E27FC236}">
                  <a16:creationId xmlns:a16="http://schemas.microsoft.com/office/drawing/2014/main" id="{E4ABFF2E-C8D5-1CB1-2F29-3FA89BF89591}"/>
                </a:ext>
              </a:extLst>
            </p:cNvPr>
            <p:cNvSpPr/>
            <p:nvPr/>
          </p:nvSpPr>
          <p:spPr>
            <a:xfrm>
              <a:off x="4316827" y="1876664"/>
              <a:ext cx="19005" cy="23292"/>
            </a:xfrm>
            <a:custGeom>
              <a:avLst/>
              <a:gdLst/>
              <a:ahLst/>
              <a:cxnLst/>
              <a:rect l="l" t="t" r="r" b="b"/>
              <a:pathLst>
                <a:path w="670" h="821" extrusionOk="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034;p86">
              <a:extLst>
                <a:ext uri="{FF2B5EF4-FFF2-40B4-BE49-F238E27FC236}">
                  <a16:creationId xmlns:a16="http://schemas.microsoft.com/office/drawing/2014/main" id="{3AF0D104-7493-7446-3085-5E881E133051}"/>
                </a:ext>
              </a:extLst>
            </p:cNvPr>
            <p:cNvSpPr/>
            <p:nvPr/>
          </p:nvSpPr>
          <p:spPr>
            <a:xfrm>
              <a:off x="7698252" y="1774901"/>
              <a:ext cx="17274" cy="26753"/>
            </a:xfrm>
            <a:custGeom>
              <a:avLst/>
              <a:gdLst/>
              <a:ahLst/>
              <a:cxnLst/>
              <a:rect l="l" t="t" r="r" b="b"/>
              <a:pathLst>
                <a:path w="609" h="943" extrusionOk="0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035;p86">
              <a:extLst>
                <a:ext uri="{FF2B5EF4-FFF2-40B4-BE49-F238E27FC236}">
                  <a16:creationId xmlns:a16="http://schemas.microsoft.com/office/drawing/2014/main" id="{DCE0EFEB-24D1-A114-CFBD-019725270824}"/>
                </a:ext>
              </a:extLst>
            </p:cNvPr>
            <p:cNvSpPr/>
            <p:nvPr/>
          </p:nvSpPr>
          <p:spPr>
            <a:xfrm>
              <a:off x="4464267" y="228970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036;p86">
              <a:extLst>
                <a:ext uri="{FF2B5EF4-FFF2-40B4-BE49-F238E27FC236}">
                  <a16:creationId xmlns:a16="http://schemas.microsoft.com/office/drawing/2014/main" id="{C3308275-2DED-D0F7-40C4-F15A8137E7E9}"/>
                </a:ext>
              </a:extLst>
            </p:cNvPr>
            <p:cNvSpPr/>
            <p:nvPr/>
          </p:nvSpPr>
          <p:spPr>
            <a:xfrm>
              <a:off x="4458225" y="2275915"/>
              <a:ext cx="26777" cy="21590"/>
            </a:xfrm>
            <a:custGeom>
              <a:avLst/>
              <a:gdLst/>
              <a:ahLst/>
              <a:cxnLst/>
              <a:rect l="l" t="t" r="r" b="b"/>
              <a:pathLst>
                <a:path w="944" h="761" extrusionOk="0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037;p86">
              <a:extLst>
                <a:ext uri="{FF2B5EF4-FFF2-40B4-BE49-F238E27FC236}">
                  <a16:creationId xmlns:a16="http://schemas.microsoft.com/office/drawing/2014/main" id="{808CFDE0-8E84-9A98-B4EB-C3C2E49D2252}"/>
                </a:ext>
              </a:extLst>
            </p:cNvPr>
            <p:cNvSpPr/>
            <p:nvPr/>
          </p:nvSpPr>
          <p:spPr>
            <a:xfrm>
              <a:off x="4475471" y="22974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038;p86">
              <a:extLst>
                <a:ext uri="{FF2B5EF4-FFF2-40B4-BE49-F238E27FC236}">
                  <a16:creationId xmlns:a16="http://schemas.microsoft.com/office/drawing/2014/main" id="{0E2CF1FB-4B67-6CD0-75A4-04F6B5F267F7}"/>
                </a:ext>
              </a:extLst>
            </p:cNvPr>
            <p:cNvSpPr/>
            <p:nvPr/>
          </p:nvSpPr>
          <p:spPr>
            <a:xfrm>
              <a:off x="7622405" y="2217275"/>
              <a:ext cx="22437" cy="26753"/>
            </a:xfrm>
            <a:custGeom>
              <a:avLst/>
              <a:gdLst/>
              <a:ahLst/>
              <a:cxnLst/>
              <a:rect l="l" t="t" r="r" b="b"/>
              <a:pathLst>
                <a:path w="791" h="943" extrusionOk="0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039;p86">
              <a:extLst>
                <a:ext uri="{FF2B5EF4-FFF2-40B4-BE49-F238E27FC236}">
                  <a16:creationId xmlns:a16="http://schemas.microsoft.com/office/drawing/2014/main" id="{368CFE90-2992-EE4D-F539-376797DF5D52}"/>
                </a:ext>
              </a:extLst>
            </p:cNvPr>
            <p:cNvSpPr/>
            <p:nvPr/>
          </p:nvSpPr>
          <p:spPr>
            <a:xfrm>
              <a:off x="7420646" y="3183075"/>
              <a:ext cx="20706" cy="15547"/>
            </a:xfrm>
            <a:custGeom>
              <a:avLst/>
              <a:gdLst/>
              <a:ahLst/>
              <a:cxnLst/>
              <a:rect l="l" t="t" r="r" b="b"/>
              <a:pathLst>
                <a:path w="730" h="548" extrusionOk="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040;p86">
              <a:extLst>
                <a:ext uri="{FF2B5EF4-FFF2-40B4-BE49-F238E27FC236}">
                  <a16:creationId xmlns:a16="http://schemas.microsoft.com/office/drawing/2014/main" id="{34721789-6489-5FFF-E19F-84E0266C7F88}"/>
                </a:ext>
              </a:extLst>
            </p:cNvPr>
            <p:cNvSpPr/>
            <p:nvPr/>
          </p:nvSpPr>
          <p:spPr>
            <a:xfrm>
              <a:off x="5191087" y="1542920"/>
              <a:ext cx="17274" cy="19008"/>
            </a:xfrm>
            <a:custGeom>
              <a:avLst/>
              <a:gdLst/>
              <a:ahLst/>
              <a:cxnLst/>
              <a:rect l="l" t="t" r="r" b="b"/>
              <a:pathLst>
                <a:path w="609" h="670" extrusionOk="0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041;p86">
              <a:extLst>
                <a:ext uri="{FF2B5EF4-FFF2-40B4-BE49-F238E27FC236}">
                  <a16:creationId xmlns:a16="http://schemas.microsoft.com/office/drawing/2014/main" id="{DBA028F8-784E-3DC0-A3EE-9C1F3E823D11}"/>
                </a:ext>
              </a:extLst>
            </p:cNvPr>
            <p:cNvSpPr/>
            <p:nvPr/>
          </p:nvSpPr>
          <p:spPr>
            <a:xfrm>
              <a:off x="4403056" y="1177315"/>
              <a:ext cx="18125" cy="18980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042;p86">
              <a:extLst>
                <a:ext uri="{FF2B5EF4-FFF2-40B4-BE49-F238E27FC236}">
                  <a16:creationId xmlns:a16="http://schemas.microsoft.com/office/drawing/2014/main" id="{C2BE6358-B452-2AC5-9A0E-FD07AA065969}"/>
                </a:ext>
              </a:extLst>
            </p:cNvPr>
            <p:cNvSpPr/>
            <p:nvPr/>
          </p:nvSpPr>
          <p:spPr>
            <a:xfrm>
              <a:off x="4415111" y="1327364"/>
              <a:ext cx="16423" cy="17249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043;p86">
              <a:extLst>
                <a:ext uri="{FF2B5EF4-FFF2-40B4-BE49-F238E27FC236}">
                  <a16:creationId xmlns:a16="http://schemas.microsoft.com/office/drawing/2014/main" id="{F97342B5-B574-BE59-7F74-250C27A1AE9D}"/>
                </a:ext>
              </a:extLst>
            </p:cNvPr>
            <p:cNvSpPr/>
            <p:nvPr/>
          </p:nvSpPr>
          <p:spPr>
            <a:xfrm>
              <a:off x="7024900" y="1300611"/>
              <a:ext cx="14693" cy="18157"/>
            </a:xfrm>
            <a:custGeom>
              <a:avLst/>
              <a:gdLst/>
              <a:ahLst/>
              <a:cxnLst/>
              <a:rect l="l" t="t" r="r" b="b"/>
              <a:pathLst>
                <a:path w="518" h="640" extrusionOk="0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044;p86">
              <a:extLst>
                <a:ext uri="{FF2B5EF4-FFF2-40B4-BE49-F238E27FC236}">
                  <a16:creationId xmlns:a16="http://schemas.microsoft.com/office/drawing/2014/main" id="{AE87ABCE-D4A2-017C-F8BE-C690A6D4A908}"/>
                </a:ext>
              </a:extLst>
            </p:cNvPr>
            <p:cNvSpPr/>
            <p:nvPr/>
          </p:nvSpPr>
          <p:spPr>
            <a:xfrm>
              <a:off x="4306502" y="1270426"/>
              <a:ext cx="16395" cy="14696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045;p86">
              <a:extLst>
                <a:ext uri="{FF2B5EF4-FFF2-40B4-BE49-F238E27FC236}">
                  <a16:creationId xmlns:a16="http://schemas.microsoft.com/office/drawing/2014/main" id="{29C168DC-28EB-D18E-03A5-A72ABFA702AF}"/>
                </a:ext>
              </a:extLst>
            </p:cNvPr>
            <p:cNvSpPr/>
            <p:nvPr/>
          </p:nvSpPr>
          <p:spPr>
            <a:xfrm>
              <a:off x="4178038" y="1220409"/>
              <a:ext cx="59510" cy="46612"/>
            </a:xfrm>
            <a:custGeom>
              <a:avLst/>
              <a:gdLst/>
              <a:ahLst/>
              <a:cxnLst/>
              <a:rect l="l" t="t" r="r" b="b"/>
              <a:pathLst>
                <a:path w="2098" h="1643" extrusionOk="0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046;p86">
              <a:extLst>
                <a:ext uri="{FF2B5EF4-FFF2-40B4-BE49-F238E27FC236}">
                  <a16:creationId xmlns:a16="http://schemas.microsoft.com/office/drawing/2014/main" id="{BDF61138-A231-A7A8-F8F8-58F2BED2545F}"/>
                </a:ext>
              </a:extLst>
            </p:cNvPr>
            <p:cNvSpPr/>
            <p:nvPr/>
          </p:nvSpPr>
          <p:spPr>
            <a:xfrm>
              <a:off x="7694820" y="2060332"/>
              <a:ext cx="13814" cy="23292"/>
            </a:xfrm>
            <a:custGeom>
              <a:avLst/>
              <a:gdLst/>
              <a:ahLst/>
              <a:cxnLst/>
              <a:rect l="l" t="t" r="r" b="b"/>
              <a:pathLst>
                <a:path w="487" h="821" extrusionOk="0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047;p86">
              <a:extLst>
                <a:ext uri="{FF2B5EF4-FFF2-40B4-BE49-F238E27FC236}">
                  <a16:creationId xmlns:a16="http://schemas.microsoft.com/office/drawing/2014/main" id="{F270CA22-40ED-7791-3650-476C942A85C1}"/>
                </a:ext>
              </a:extLst>
            </p:cNvPr>
            <p:cNvSpPr/>
            <p:nvPr/>
          </p:nvSpPr>
          <p:spPr>
            <a:xfrm>
              <a:off x="4277173" y="2037891"/>
              <a:ext cx="17274" cy="15575"/>
            </a:xfrm>
            <a:custGeom>
              <a:avLst/>
              <a:gdLst/>
              <a:ahLst/>
              <a:cxnLst/>
              <a:rect l="l" t="t" r="r" b="b"/>
              <a:pathLst>
                <a:path w="609" h="549" extrusionOk="0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048;p86">
              <a:extLst>
                <a:ext uri="{FF2B5EF4-FFF2-40B4-BE49-F238E27FC236}">
                  <a16:creationId xmlns:a16="http://schemas.microsoft.com/office/drawing/2014/main" id="{3E63476D-FD29-0DB3-44E0-99C8FC8CD7D9}"/>
                </a:ext>
              </a:extLst>
            </p:cNvPr>
            <p:cNvSpPr/>
            <p:nvPr/>
          </p:nvSpPr>
          <p:spPr>
            <a:xfrm>
              <a:off x="6916263" y="1253205"/>
              <a:ext cx="17274" cy="22441"/>
            </a:xfrm>
            <a:custGeom>
              <a:avLst/>
              <a:gdLst/>
              <a:ahLst/>
              <a:cxnLst/>
              <a:rect l="l" t="t" r="r" b="b"/>
              <a:pathLst>
                <a:path w="609" h="791" extrusionOk="0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049;p86">
              <a:extLst>
                <a:ext uri="{FF2B5EF4-FFF2-40B4-BE49-F238E27FC236}">
                  <a16:creationId xmlns:a16="http://schemas.microsoft.com/office/drawing/2014/main" id="{68FF8FF2-BD74-9D2A-9CFB-5F12C188F2FE}"/>
                </a:ext>
              </a:extLst>
            </p:cNvPr>
            <p:cNvSpPr/>
            <p:nvPr/>
          </p:nvSpPr>
          <p:spPr>
            <a:xfrm>
              <a:off x="4244411" y="1443766"/>
              <a:ext cx="24167" cy="10383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050;p86">
              <a:extLst>
                <a:ext uri="{FF2B5EF4-FFF2-40B4-BE49-F238E27FC236}">
                  <a16:creationId xmlns:a16="http://schemas.microsoft.com/office/drawing/2014/main" id="{A71DE438-C154-B5F1-25E6-1839771A2583}"/>
                </a:ext>
              </a:extLst>
            </p:cNvPr>
            <p:cNvSpPr/>
            <p:nvPr/>
          </p:nvSpPr>
          <p:spPr>
            <a:xfrm>
              <a:off x="4211650" y="1371338"/>
              <a:ext cx="14693" cy="14667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051;p86">
              <a:extLst>
                <a:ext uri="{FF2B5EF4-FFF2-40B4-BE49-F238E27FC236}">
                  <a16:creationId xmlns:a16="http://schemas.microsoft.com/office/drawing/2014/main" id="{3A19B134-7C37-B114-0771-9213D2D8C370}"/>
                </a:ext>
              </a:extLst>
            </p:cNvPr>
            <p:cNvSpPr/>
            <p:nvPr/>
          </p:nvSpPr>
          <p:spPr>
            <a:xfrm>
              <a:off x="5515240" y="1410148"/>
              <a:ext cx="14693" cy="23292"/>
            </a:xfrm>
            <a:custGeom>
              <a:avLst/>
              <a:gdLst/>
              <a:ahLst/>
              <a:cxnLst/>
              <a:rect l="l" t="t" r="r" b="b"/>
              <a:pathLst>
                <a:path w="518" h="821" extrusionOk="0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052;p86">
              <a:extLst>
                <a:ext uri="{FF2B5EF4-FFF2-40B4-BE49-F238E27FC236}">
                  <a16:creationId xmlns:a16="http://schemas.microsoft.com/office/drawing/2014/main" id="{A73EDA98-4E6C-5E54-1389-C6C120652B12}"/>
                </a:ext>
              </a:extLst>
            </p:cNvPr>
            <p:cNvSpPr/>
            <p:nvPr/>
          </p:nvSpPr>
          <p:spPr>
            <a:xfrm>
              <a:off x="4354779" y="1849060"/>
              <a:ext cx="14693" cy="13816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053;p86">
              <a:extLst>
                <a:ext uri="{FF2B5EF4-FFF2-40B4-BE49-F238E27FC236}">
                  <a16:creationId xmlns:a16="http://schemas.microsoft.com/office/drawing/2014/main" id="{B5E94DA5-AC6D-34D1-2714-91106CEE30E2}"/>
                </a:ext>
              </a:extLst>
            </p:cNvPr>
            <p:cNvSpPr/>
            <p:nvPr/>
          </p:nvSpPr>
          <p:spPr>
            <a:xfrm>
              <a:off x="4228896" y="2115511"/>
              <a:ext cx="16423" cy="12114"/>
            </a:xfrm>
            <a:custGeom>
              <a:avLst/>
              <a:gdLst/>
              <a:ahLst/>
              <a:cxnLst/>
              <a:rect l="l" t="t" r="r" b="b"/>
              <a:pathLst>
                <a:path w="579" h="427" extrusionOk="0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054;p86">
              <a:extLst>
                <a:ext uri="{FF2B5EF4-FFF2-40B4-BE49-F238E27FC236}">
                  <a16:creationId xmlns:a16="http://schemas.microsoft.com/office/drawing/2014/main" id="{E282C302-84C3-6774-6137-28918CD74A55}"/>
                </a:ext>
              </a:extLst>
            </p:cNvPr>
            <p:cNvSpPr/>
            <p:nvPr/>
          </p:nvSpPr>
          <p:spPr>
            <a:xfrm>
              <a:off x="7374950" y="1978399"/>
              <a:ext cx="15544" cy="13845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055;p86">
              <a:extLst>
                <a:ext uri="{FF2B5EF4-FFF2-40B4-BE49-F238E27FC236}">
                  <a16:creationId xmlns:a16="http://schemas.microsoft.com/office/drawing/2014/main" id="{851A0F2C-9A19-2C3B-EC61-2CBABF7B594B}"/>
                </a:ext>
              </a:extLst>
            </p:cNvPr>
            <p:cNvSpPr/>
            <p:nvPr/>
          </p:nvSpPr>
          <p:spPr>
            <a:xfrm>
              <a:off x="7517200" y="3791015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056;p86">
              <a:extLst>
                <a:ext uri="{FF2B5EF4-FFF2-40B4-BE49-F238E27FC236}">
                  <a16:creationId xmlns:a16="http://schemas.microsoft.com/office/drawing/2014/main" id="{1731BB06-E775-1668-C680-9E9268B68DB7}"/>
                </a:ext>
              </a:extLst>
            </p:cNvPr>
            <p:cNvSpPr/>
            <p:nvPr/>
          </p:nvSpPr>
          <p:spPr>
            <a:xfrm>
              <a:off x="6336912" y="1549842"/>
              <a:ext cx="13814" cy="15547"/>
            </a:xfrm>
            <a:custGeom>
              <a:avLst/>
              <a:gdLst/>
              <a:ahLst/>
              <a:cxnLst/>
              <a:rect l="l" t="t" r="r" b="b"/>
              <a:pathLst>
                <a:path w="487" h="548" extrusionOk="0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057;p86">
              <a:extLst>
                <a:ext uri="{FF2B5EF4-FFF2-40B4-BE49-F238E27FC236}">
                  <a16:creationId xmlns:a16="http://schemas.microsoft.com/office/drawing/2014/main" id="{96DC7398-B1F5-DC01-3FE5-ACBF89066D68}"/>
                </a:ext>
              </a:extLst>
            </p:cNvPr>
            <p:cNvSpPr/>
            <p:nvPr/>
          </p:nvSpPr>
          <p:spPr>
            <a:xfrm>
              <a:off x="7550840" y="3227048"/>
              <a:ext cx="12083" cy="18128"/>
            </a:xfrm>
            <a:custGeom>
              <a:avLst/>
              <a:gdLst/>
              <a:ahLst/>
              <a:cxnLst/>
              <a:rect l="l" t="t" r="r" b="b"/>
              <a:pathLst>
                <a:path w="426" h="639" extrusionOk="0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058;p86">
              <a:extLst>
                <a:ext uri="{FF2B5EF4-FFF2-40B4-BE49-F238E27FC236}">
                  <a16:creationId xmlns:a16="http://schemas.microsoft.com/office/drawing/2014/main" id="{819B81D9-4713-BB53-D64D-FD10FD7BD3C3}"/>
                </a:ext>
              </a:extLst>
            </p:cNvPr>
            <p:cNvSpPr/>
            <p:nvPr/>
          </p:nvSpPr>
          <p:spPr>
            <a:xfrm>
              <a:off x="7485318" y="3321889"/>
              <a:ext cx="17246" cy="11263"/>
            </a:xfrm>
            <a:custGeom>
              <a:avLst/>
              <a:gdLst/>
              <a:ahLst/>
              <a:cxnLst/>
              <a:rect l="l" t="t" r="r" b="b"/>
              <a:pathLst>
                <a:path w="608" h="397" extrusionOk="0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059;p86">
              <a:extLst>
                <a:ext uri="{FF2B5EF4-FFF2-40B4-BE49-F238E27FC236}">
                  <a16:creationId xmlns:a16="http://schemas.microsoft.com/office/drawing/2014/main" id="{20E386C4-EC41-3F81-79B7-A40A71D1E9E6}"/>
                </a:ext>
              </a:extLst>
            </p:cNvPr>
            <p:cNvSpPr/>
            <p:nvPr/>
          </p:nvSpPr>
          <p:spPr>
            <a:xfrm>
              <a:off x="4431506" y="2936454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060;p86">
              <a:extLst>
                <a:ext uri="{FF2B5EF4-FFF2-40B4-BE49-F238E27FC236}">
                  <a16:creationId xmlns:a16="http://schemas.microsoft.com/office/drawing/2014/main" id="{C325090C-9736-AAD4-27EA-2B7A1521CCA9}"/>
                </a:ext>
              </a:extLst>
            </p:cNvPr>
            <p:cNvSpPr/>
            <p:nvPr/>
          </p:nvSpPr>
          <p:spPr>
            <a:xfrm>
              <a:off x="5989443" y="1243701"/>
              <a:ext cx="15544" cy="13816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061;p86">
              <a:extLst>
                <a:ext uri="{FF2B5EF4-FFF2-40B4-BE49-F238E27FC236}">
                  <a16:creationId xmlns:a16="http://schemas.microsoft.com/office/drawing/2014/main" id="{A9D79943-3A85-7FEC-9674-6A39045D6551}"/>
                </a:ext>
              </a:extLst>
            </p:cNvPr>
            <p:cNvSpPr/>
            <p:nvPr/>
          </p:nvSpPr>
          <p:spPr>
            <a:xfrm>
              <a:off x="6255845" y="2915744"/>
              <a:ext cx="15544" cy="9532"/>
            </a:xfrm>
            <a:custGeom>
              <a:avLst/>
              <a:gdLst/>
              <a:ahLst/>
              <a:cxnLst/>
              <a:rect l="l" t="t" r="r" b="b"/>
              <a:pathLst>
                <a:path w="548" h="336" extrusionOk="0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062;p86">
              <a:extLst>
                <a:ext uri="{FF2B5EF4-FFF2-40B4-BE49-F238E27FC236}">
                  <a16:creationId xmlns:a16="http://schemas.microsoft.com/office/drawing/2014/main" id="{F5BA9380-ED10-308A-0A54-7CFC9848111E}"/>
                </a:ext>
              </a:extLst>
            </p:cNvPr>
            <p:cNvSpPr/>
            <p:nvPr/>
          </p:nvSpPr>
          <p:spPr>
            <a:xfrm>
              <a:off x="4407367" y="1671407"/>
              <a:ext cx="17274" cy="14696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063;p86">
              <a:extLst>
                <a:ext uri="{FF2B5EF4-FFF2-40B4-BE49-F238E27FC236}">
                  <a16:creationId xmlns:a16="http://schemas.microsoft.com/office/drawing/2014/main" id="{B03E2B04-F951-4B55-EED4-A823798AB10A}"/>
                </a:ext>
              </a:extLst>
            </p:cNvPr>
            <p:cNvSpPr/>
            <p:nvPr/>
          </p:nvSpPr>
          <p:spPr>
            <a:xfrm>
              <a:off x="6391506" y="4023830"/>
              <a:ext cx="10382" cy="14696"/>
            </a:xfrm>
            <a:custGeom>
              <a:avLst/>
              <a:gdLst/>
              <a:ahLst/>
              <a:cxnLst/>
              <a:rect l="l" t="t" r="r" b="b"/>
              <a:pathLst>
                <a:path w="366" h="518" extrusionOk="0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064;p86">
              <a:extLst>
                <a:ext uri="{FF2B5EF4-FFF2-40B4-BE49-F238E27FC236}">
                  <a16:creationId xmlns:a16="http://schemas.microsoft.com/office/drawing/2014/main" id="{5A0D62BF-273E-985A-614D-FA70B66365DE}"/>
                </a:ext>
              </a:extLst>
            </p:cNvPr>
            <p:cNvSpPr/>
            <p:nvPr/>
          </p:nvSpPr>
          <p:spPr>
            <a:xfrm>
              <a:off x="4454793" y="1719721"/>
              <a:ext cx="13814" cy="11235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065;p86">
              <a:extLst>
                <a:ext uri="{FF2B5EF4-FFF2-40B4-BE49-F238E27FC236}">
                  <a16:creationId xmlns:a16="http://schemas.microsoft.com/office/drawing/2014/main" id="{1CBBF725-78D7-27E9-5CB4-B9ACCD9407BC}"/>
                </a:ext>
              </a:extLst>
            </p:cNvPr>
            <p:cNvSpPr/>
            <p:nvPr/>
          </p:nvSpPr>
          <p:spPr>
            <a:xfrm>
              <a:off x="7975887" y="3277916"/>
              <a:ext cx="13814" cy="17277"/>
            </a:xfrm>
            <a:custGeom>
              <a:avLst/>
              <a:gdLst/>
              <a:ahLst/>
              <a:cxnLst/>
              <a:rect l="l" t="t" r="r" b="b"/>
              <a:pathLst>
                <a:path w="487" h="609" extrusionOk="0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066;p86">
              <a:extLst>
                <a:ext uri="{FF2B5EF4-FFF2-40B4-BE49-F238E27FC236}">
                  <a16:creationId xmlns:a16="http://schemas.microsoft.com/office/drawing/2014/main" id="{EC88F457-6AB1-82B7-6F26-187A78656642}"/>
                </a:ext>
              </a:extLst>
            </p:cNvPr>
            <p:cNvSpPr/>
            <p:nvPr/>
          </p:nvSpPr>
          <p:spPr>
            <a:xfrm>
              <a:off x="5933394" y="1287675"/>
              <a:ext cx="16423" cy="10383"/>
            </a:xfrm>
            <a:custGeom>
              <a:avLst/>
              <a:gdLst/>
              <a:ahLst/>
              <a:cxnLst/>
              <a:rect l="l" t="t" r="r" b="b"/>
              <a:pathLst>
                <a:path w="579" h="366" extrusionOk="0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067;p86">
              <a:extLst>
                <a:ext uri="{FF2B5EF4-FFF2-40B4-BE49-F238E27FC236}">
                  <a16:creationId xmlns:a16="http://schemas.microsoft.com/office/drawing/2014/main" id="{B2574DBB-DBEC-8469-EB16-96E968590266}"/>
                </a:ext>
              </a:extLst>
            </p:cNvPr>
            <p:cNvSpPr/>
            <p:nvPr/>
          </p:nvSpPr>
          <p:spPr>
            <a:xfrm>
              <a:off x="5949789" y="1298030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068;p86">
              <a:extLst>
                <a:ext uri="{FF2B5EF4-FFF2-40B4-BE49-F238E27FC236}">
                  <a16:creationId xmlns:a16="http://schemas.microsoft.com/office/drawing/2014/main" id="{FE450B7A-9FF9-D001-18D6-7428E2A8A2BB}"/>
                </a:ext>
              </a:extLst>
            </p:cNvPr>
            <p:cNvSpPr/>
            <p:nvPr/>
          </p:nvSpPr>
          <p:spPr>
            <a:xfrm>
              <a:off x="6444670" y="1340273"/>
              <a:ext cx="12963" cy="12114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069;p86">
              <a:extLst>
                <a:ext uri="{FF2B5EF4-FFF2-40B4-BE49-F238E27FC236}">
                  <a16:creationId xmlns:a16="http://schemas.microsoft.com/office/drawing/2014/main" id="{54A33C6B-0921-C2C3-86E6-32B865B4C70A}"/>
                </a:ext>
              </a:extLst>
            </p:cNvPr>
            <p:cNvSpPr/>
            <p:nvPr/>
          </p:nvSpPr>
          <p:spPr>
            <a:xfrm>
              <a:off x="6528289" y="1256638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070;p86">
              <a:extLst>
                <a:ext uri="{FF2B5EF4-FFF2-40B4-BE49-F238E27FC236}">
                  <a16:creationId xmlns:a16="http://schemas.microsoft.com/office/drawing/2014/main" id="{212E9F54-20B5-1D85-5A7B-1C587D80BD63}"/>
                </a:ext>
              </a:extLst>
            </p:cNvPr>
            <p:cNvSpPr/>
            <p:nvPr/>
          </p:nvSpPr>
          <p:spPr>
            <a:xfrm>
              <a:off x="4622911" y="363149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071;p86">
              <a:extLst>
                <a:ext uri="{FF2B5EF4-FFF2-40B4-BE49-F238E27FC236}">
                  <a16:creationId xmlns:a16="http://schemas.microsoft.com/office/drawing/2014/main" id="{27684A35-DD9A-B42B-01CA-C43C45A31774}"/>
                </a:ext>
              </a:extLst>
            </p:cNvPr>
            <p:cNvSpPr/>
            <p:nvPr/>
          </p:nvSpPr>
          <p:spPr>
            <a:xfrm>
              <a:off x="4603935" y="3631491"/>
              <a:ext cx="19005" cy="18980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072;p86">
              <a:extLst>
                <a:ext uri="{FF2B5EF4-FFF2-40B4-BE49-F238E27FC236}">
                  <a16:creationId xmlns:a16="http://schemas.microsoft.com/office/drawing/2014/main" id="{6259DDDC-E2F6-C694-D58C-AB0099133CD0}"/>
                </a:ext>
              </a:extLst>
            </p:cNvPr>
            <p:cNvSpPr/>
            <p:nvPr/>
          </p:nvSpPr>
          <p:spPr>
            <a:xfrm>
              <a:off x="4610828" y="3639236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073;p86">
              <a:extLst>
                <a:ext uri="{FF2B5EF4-FFF2-40B4-BE49-F238E27FC236}">
                  <a16:creationId xmlns:a16="http://schemas.microsoft.com/office/drawing/2014/main" id="{3C0F9B38-995F-7D5D-DCFF-E043A9F7C00E}"/>
                </a:ext>
              </a:extLst>
            </p:cNvPr>
            <p:cNvSpPr/>
            <p:nvPr/>
          </p:nvSpPr>
          <p:spPr>
            <a:xfrm>
              <a:off x="4991058" y="1158336"/>
              <a:ext cx="12083" cy="11235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074;p86">
              <a:extLst>
                <a:ext uri="{FF2B5EF4-FFF2-40B4-BE49-F238E27FC236}">
                  <a16:creationId xmlns:a16="http://schemas.microsoft.com/office/drawing/2014/main" id="{1A0BBB75-5A73-0C1A-BA58-92E9363CBA10}"/>
                </a:ext>
              </a:extLst>
            </p:cNvPr>
            <p:cNvSpPr/>
            <p:nvPr/>
          </p:nvSpPr>
          <p:spPr>
            <a:xfrm>
              <a:off x="7397358" y="3162365"/>
              <a:ext cx="21586" cy="4341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075;p86">
              <a:extLst>
                <a:ext uri="{FF2B5EF4-FFF2-40B4-BE49-F238E27FC236}">
                  <a16:creationId xmlns:a16="http://schemas.microsoft.com/office/drawing/2014/main" id="{5D9AEB6A-9494-F6FB-702F-37DAAF613EA2}"/>
                </a:ext>
              </a:extLst>
            </p:cNvPr>
            <p:cNvSpPr/>
            <p:nvPr/>
          </p:nvSpPr>
          <p:spPr>
            <a:xfrm>
              <a:off x="7960371" y="3290852"/>
              <a:ext cx="15544" cy="10383"/>
            </a:xfrm>
            <a:custGeom>
              <a:avLst/>
              <a:gdLst/>
              <a:ahLst/>
              <a:cxnLst/>
              <a:rect l="l" t="t" r="r" b="b"/>
              <a:pathLst>
                <a:path w="548" h="366" extrusionOk="0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076;p86">
              <a:extLst>
                <a:ext uri="{FF2B5EF4-FFF2-40B4-BE49-F238E27FC236}">
                  <a16:creationId xmlns:a16="http://schemas.microsoft.com/office/drawing/2014/main" id="{36A985E9-CE13-3D63-C121-36D58D44002D}"/>
                </a:ext>
              </a:extLst>
            </p:cNvPr>
            <p:cNvSpPr/>
            <p:nvPr/>
          </p:nvSpPr>
          <p:spPr>
            <a:xfrm>
              <a:off x="7606010" y="22655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077;p86">
              <a:extLst>
                <a:ext uri="{FF2B5EF4-FFF2-40B4-BE49-F238E27FC236}">
                  <a16:creationId xmlns:a16="http://schemas.microsoft.com/office/drawing/2014/main" id="{63E313F1-A553-7323-1E81-28E0CBDC1016}"/>
                </a:ext>
              </a:extLst>
            </p:cNvPr>
            <p:cNvSpPr/>
            <p:nvPr/>
          </p:nvSpPr>
          <p:spPr>
            <a:xfrm>
              <a:off x="7606010" y="2248311"/>
              <a:ext cx="10382" cy="17277"/>
            </a:xfrm>
            <a:custGeom>
              <a:avLst/>
              <a:gdLst/>
              <a:ahLst/>
              <a:cxnLst/>
              <a:rect l="l" t="t" r="r" b="b"/>
              <a:pathLst>
                <a:path w="366" h="609" extrusionOk="0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078;p86">
              <a:extLst>
                <a:ext uri="{FF2B5EF4-FFF2-40B4-BE49-F238E27FC236}">
                  <a16:creationId xmlns:a16="http://schemas.microsoft.com/office/drawing/2014/main" id="{379FC376-0C0B-CB10-6C8C-1E38F84981B7}"/>
                </a:ext>
              </a:extLst>
            </p:cNvPr>
            <p:cNvSpPr/>
            <p:nvPr/>
          </p:nvSpPr>
          <p:spPr>
            <a:xfrm>
              <a:off x="5909255" y="1315279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079;p86">
              <a:extLst>
                <a:ext uri="{FF2B5EF4-FFF2-40B4-BE49-F238E27FC236}">
                  <a16:creationId xmlns:a16="http://schemas.microsoft.com/office/drawing/2014/main" id="{D573290B-AD2A-9DA9-6A43-6F231276101E}"/>
                </a:ext>
              </a:extLst>
            </p:cNvPr>
            <p:cNvSpPr/>
            <p:nvPr/>
          </p:nvSpPr>
          <p:spPr>
            <a:xfrm>
              <a:off x="5996335" y="1302342"/>
              <a:ext cx="11233" cy="10383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080;p86">
              <a:extLst>
                <a:ext uri="{FF2B5EF4-FFF2-40B4-BE49-F238E27FC236}">
                  <a16:creationId xmlns:a16="http://schemas.microsoft.com/office/drawing/2014/main" id="{DC973019-B4B0-344B-E55C-2F77D05D2CFA}"/>
                </a:ext>
              </a:extLst>
            </p:cNvPr>
            <p:cNvSpPr/>
            <p:nvPr/>
          </p:nvSpPr>
          <p:spPr>
            <a:xfrm>
              <a:off x="6963689" y="3108036"/>
              <a:ext cx="9531" cy="11263"/>
            </a:xfrm>
            <a:custGeom>
              <a:avLst/>
              <a:gdLst/>
              <a:ahLst/>
              <a:cxnLst/>
              <a:rect l="l" t="t" r="r" b="b"/>
              <a:pathLst>
                <a:path w="336" h="397" extrusionOk="0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081;p86">
              <a:extLst>
                <a:ext uri="{FF2B5EF4-FFF2-40B4-BE49-F238E27FC236}">
                  <a16:creationId xmlns:a16="http://schemas.microsoft.com/office/drawing/2014/main" id="{AF891D98-C28E-5BDD-2123-FA4140816616}"/>
                </a:ext>
              </a:extLst>
            </p:cNvPr>
            <p:cNvSpPr/>
            <p:nvPr/>
          </p:nvSpPr>
          <p:spPr>
            <a:xfrm>
              <a:off x="5932543" y="1303193"/>
              <a:ext cx="16395" cy="9532"/>
            </a:xfrm>
            <a:custGeom>
              <a:avLst/>
              <a:gdLst/>
              <a:ahLst/>
              <a:cxnLst/>
              <a:rect l="l" t="t" r="r" b="b"/>
              <a:pathLst>
                <a:path w="578" h="336" extrusionOk="0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082;p86">
              <a:extLst>
                <a:ext uri="{FF2B5EF4-FFF2-40B4-BE49-F238E27FC236}">
                  <a16:creationId xmlns:a16="http://schemas.microsoft.com/office/drawing/2014/main" id="{F2E029F2-4C97-BD21-6AF8-59970A7FE441}"/>
                </a:ext>
              </a:extLst>
            </p:cNvPr>
            <p:cNvSpPr/>
            <p:nvPr/>
          </p:nvSpPr>
          <p:spPr>
            <a:xfrm>
              <a:off x="3357223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083;p86">
              <a:extLst>
                <a:ext uri="{FF2B5EF4-FFF2-40B4-BE49-F238E27FC236}">
                  <a16:creationId xmlns:a16="http://schemas.microsoft.com/office/drawing/2014/main" id="{86D06CBA-E308-0490-680C-2F428966D06E}"/>
                </a:ext>
              </a:extLst>
            </p:cNvPr>
            <p:cNvSpPr/>
            <p:nvPr/>
          </p:nvSpPr>
          <p:spPr>
            <a:xfrm>
              <a:off x="7654287" y="2196564"/>
              <a:ext cx="10382" cy="13845"/>
            </a:xfrm>
            <a:custGeom>
              <a:avLst/>
              <a:gdLst/>
              <a:ahLst/>
              <a:cxnLst/>
              <a:rect l="l" t="t" r="r" b="b"/>
              <a:pathLst>
                <a:path w="366" h="488" extrusionOk="0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084;p86">
              <a:extLst>
                <a:ext uri="{FF2B5EF4-FFF2-40B4-BE49-F238E27FC236}">
                  <a16:creationId xmlns:a16="http://schemas.microsoft.com/office/drawing/2014/main" id="{7B5B1F26-7E7B-FA7F-E14D-16F7D3F46B0B}"/>
                </a:ext>
              </a:extLst>
            </p:cNvPr>
            <p:cNvSpPr/>
            <p:nvPr/>
          </p:nvSpPr>
          <p:spPr>
            <a:xfrm>
              <a:off x="5310049" y="2069807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085;p86">
              <a:extLst>
                <a:ext uri="{FF2B5EF4-FFF2-40B4-BE49-F238E27FC236}">
                  <a16:creationId xmlns:a16="http://schemas.microsoft.com/office/drawing/2014/main" id="{0B7C7005-15A0-02E1-4DFF-53E8002A27A1}"/>
                </a:ext>
              </a:extLst>
            </p:cNvPr>
            <p:cNvSpPr/>
            <p:nvPr/>
          </p:nvSpPr>
          <p:spPr>
            <a:xfrm>
              <a:off x="5310049" y="2056019"/>
              <a:ext cx="10382" cy="12965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086;p86">
              <a:extLst>
                <a:ext uri="{FF2B5EF4-FFF2-40B4-BE49-F238E27FC236}">
                  <a16:creationId xmlns:a16="http://schemas.microsoft.com/office/drawing/2014/main" id="{58AA6C67-B37C-DDE5-8D74-10EC3300B42B}"/>
                </a:ext>
              </a:extLst>
            </p:cNvPr>
            <p:cNvSpPr/>
            <p:nvPr/>
          </p:nvSpPr>
          <p:spPr>
            <a:xfrm>
              <a:off x="7127495" y="3174450"/>
              <a:ext cx="12112" cy="11235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087;p86">
              <a:extLst>
                <a:ext uri="{FF2B5EF4-FFF2-40B4-BE49-F238E27FC236}">
                  <a16:creationId xmlns:a16="http://schemas.microsoft.com/office/drawing/2014/main" id="{EDA7F14B-2A37-ED13-E826-F9195A9F5DE2}"/>
                </a:ext>
              </a:extLst>
            </p:cNvPr>
            <p:cNvSpPr/>
            <p:nvPr/>
          </p:nvSpPr>
          <p:spPr>
            <a:xfrm>
              <a:off x="7947437" y="3262397"/>
              <a:ext cx="12083" cy="12114"/>
            </a:xfrm>
            <a:custGeom>
              <a:avLst/>
              <a:gdLst/>
              <a:ahLst/>
              <a:cxnLst/>
              <a:rect l="l" t="t" r="r" b="b"/>
              <a:pathLst>
                <a:path w="426" h="427" extrusionOk="0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088;p86">
              <a:extLst>
                <a:ext uri="{FF2B5EF4-FFF2-40B4-BE49-F238E27FC236}">
                  <a16:creationId xmlns:a16="http://schemas.microsoft.com/office/drawing/2014/main" id="{76ADD658-18EF-4D42-84A0-D6AD9873164E}"/>
                </a:ext>
              </a:extLst>
            </p:cNvPr>
            <p:cNvSpPr/>
            <p:nvPr/>
          </p:nvSpPr>
          <p:spPr>
            <a:xfrm>
              <a:off x="4133193" y="1624852"/>
              <a:ext cx="12112" cy="12114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089;p86">
              <a:extLst>
                <a:ext uri="{FF2B5EF4-FFF2-40B4-BE49-F238E27FC236}">
                  <a16:creationId xmlns:a16="http://schemas.microsoft.com/office/drawing/2014/main" id="{BE62AE3F-AC77-AE9B-82D2-2F860B905415}"/>
                </a:ext>
              </a:extLst>
            </p:cNvPr>
            <p:cNvSpPr/>
            <p:nvPr/>
          </p:nvSpPr>
          <p:spPr>
            <a:xfrm>
              <a:off x="6985246" y="3149428"/>
              <a:ext cx="9502" cy="10383"/>
            </a:xfrm>
            <a:custGeom>
              <a:avLst/>
              <a:gdLst/>
              <a:ahLst/>
              <a:cxnLst/>
              <a:rect l="l" t="t" r="r" b="b"/>
              <a:pathLst>
                <a:path w="335" h="366" extrusionOk="0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090;p86">
              <a:extLst>
                <a:ext uri="{FF2B5EF4-FFF2-40B4-BE49-F238E27FC236}">
                  <a16:creationId xmlns:a16="http://schemas.microsoft.com/office/drawing/2014/main" id="{BF3570CB-7988-E753-6CA8-4F7AC14E4D50}"/>
                </a:ext>
              </a:extLst>
            </p:cNvPr>
            <p:cNvSpPr/>
            <p:nvPr/>
          </p:nvSpPr>
          <p:spPr>
            <a:xfrm>
              <a:off x="4471160" y="1946511"/>
              <a:ext cx="8651" cy="8653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091;p86">
              <a:extLst>
                <a:ext uri="{FF2B5EF4-FFF2-40B4-BE49-F238E27FC236}">
                  <a16:creationId xmlns:a16="http://schemas.microsoft.com/office/drawing/2014/main" id="{5AA7D97C-F26D-FC67-5AAF-9405CA173108}"/>
                </a:ext>
              </a:extLst>
            </p:cNvPr>
            <p:cNvSpPr/>
            <p:nvPr/>
          </p:nvSpPr>
          <p:spPr>
            <a:xfrm>
              <a:off x="7985361" y="3308981"/>
              <a:ext cx="12112" cy="8653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092;p86">
              <a:extLst>
                <a:ext uri="{FF2B5EF4-FFF2-40B4-BE49-F238E27FC236}">
                  <a16:creationId xmlns:a16="http://schemas.microsoft.com/office/drawing/2014/main" id="{F339F253-BEC5-3314-67FC-0FF3B19E65C4}"/>
                </a:ext>
              </a:extLst>
            </p:cNvPr>
            <p:cNvSpPr/>
            <p:nvPr/>
          </p:nvSpPr>
          <p:spPr>
            <a:xfrm>
              <a:off x="4285796" y="1323052"/>
              <a:ext cx="12963" cy="9504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093;p86">
              <a:extLst>
                <a:ext uri="{FF2B5EF4-FFF2-40B4-BE49-F238E27FC236}">
                  <a16:creationId xmlns:a16="http://schemas.microsoft.com/office/drawing/2014/main" id="{B49CE1A3-4565-F630-495A-D62590E742AF}"/>
                </a:ext>
              </a:extLst>
            </p:cNvPr>
            <p:cNvSpPr/>
            <p:nvPr/>
          </p:nvSpPr>
          <p:spPr>
            <a:xfrm>
              <a:off x="4290107" y="1331677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094;p86">
              <a:extLst>
                <a:ext uri="{FF2B5EF4-FFF2-40B4-BE49-F238E27FC236}">
                  <a16:creationId xmlns:a16="http://schemas.microsoft.com/office/drawing/2014/main" id="{76387F69-CF91-489D-8E46-7900D7C1478B}"/>
                </a:ext>
              </a:extLst>
            </p:cNvPr>
            <p:cNvSpPr/>
            <p:nvPr/>
          </p:nvSpPr>
          <p:spPr>
            <a:xfrm>
              <a:off x="4308204" y="1764546"/>
              <a:ext cx="8651" cy="11235"/>
            </a:xfrm>
            <a:custGeom>
              <a:avLst/>
              <a:gdLst/>
              <a:ahLst/>
              <a:cxnLst/>
              <a:rect l="l" t="t" r="r" b="b"/>
              <a:pathLst>
                <a:path w="305" h="396" extrusionOk="0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095;p86">
              <a:extLst>
                <a:ext uri="{FF2B5EF4-FFF2-40B4-BE49-F238E27FC236}">
                  <a16:creationId xmlns:a16="http://schemas.microsoft.com/office/drawing/2014/main" id="{69EA7099-D133-04F7-1DDD-3F28687D0803}"/>
                </a:ext>
              </a:extLst>
            </p:cNvPr>
            <p:cNvSpPr/>
            <p:nvPr/>
          </p:nvSpPr>
          <p:spPr>
            <a:xfrm>
              <a:off x="4521167" y="1918907"/>
              <a:ext cx="7800" cy="12086"/>
            </a:xfrm>
            <a:custGeom>
              <a:avLst/>
              <a:gdLst/>
              <a:ahLst/>
              <a:cxnLst/>
              <a:rect l="l" t="t" r="r" b="b"/>
              <a:pathLst>
                <a:path w="275" h="426" extrusionOk="0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096;p86">
              <a:extLst>
                <a:ext uri="{FF2B5EF4-FFF2-40B4-BE49-F238E27FC236}">
                  <a16:creationId xmlns:a16="http://schemas.microsoft.com/office/drawing/2014/main" id="{AE7BEC8C-AD03-7DC1-FFC2-20582A676FF9}"/>
                </a:ext>
              </a:extLst>
            </p:cNvPr>
            <p:cNvSpPr/>
            <p:nvPr/>
          </p:nvSpPr>
          <p:spPr>
            <a:xfrm>
              <a:off x="7849153" y="3193430"/>
              <a:ext cx="8651" cy="18128"/>
            </a:xfrm>
            <a:custGeom>
              <a:avLst/>
              <a:gdLst/>
              <a:ahLst/>
              <a:cxnLst/>
              <a:rect l="l" t="t" r="r" b="b"/>
              <a:pathLst>
                <a:path w="305" h="639" extrusionOk="0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097;p86">
              <a:extLst>
                <a:ext uri="{FF2B5EF4-FFF2-40B4-BE49-F238E27FC236}">
                  <a16:creationId xmlns:a16="http://schemas.microsoft.com/office/drawing/2014/main" id="{33B5632B-96B4-C7CA-881E-28333544EC6D}"/>
                </a:ext>
              </a:extLst>
            </p:cNvPr>
            <p:cNvSpPr/>
            <p:nvPr/>
          </p:nvSpPr>
          <p:spPr>
            <a:xfrm>
              <a:off x="5949789" y="1205770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098;p86">
              <a:extLst>
                <a:ext uri="{FF2B5EF4-FFF2-40B4-BE49-F238E27FC236}">
                  <a16:creationId xmlns:a16="http://schemas.microsoft.com/office/drawing/2014/main" id="{46C8830D-60F2-8E2B-BBC0-908E19E5F812}"/>
                </a:ext>
              </a:extLst>
            </p:cNvPr>
            <p:cNvSpPr/>
            <p:nvPr/>
          </p:nvSpPr>
          <p:spPr>
            <a:xfrm>
              <a:off x="5998066" y="1206622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099;p86">
              <a:extLst>
                <a:ext uri="{FF2B5EF4-FFF2-40B4-BE49-F238E27FC236}">
                  <a16:creationId xmlns:a16="http://schemas.microsoft.com/office/drawing/2014/main" id="{6C28106D-FBD0-8F78-E295-7F0CE1DAE4E1}"/>
                </a:ext>
              </a:extLst>
            </p:cNvPr>
            <p:cNvSpPr/>
            <p:nvPr/>
          </p:nvSpPr>
          <p:spPr>
            <a:xfrm>
              <a:off x="4149588" y="1273036"/>
              <a:ext cx="9502" cy="7773"/>
            </a:xfrm>
            <a:custGeom>
              <a:avLst/>
              <a:gdLst/>
              <a:ahLst/>
              <a:cxnLst/>
              <a:rect l="l" t="t" r="r" b="b"/>
              <a:pathLst>
                <a:path w="335" h="274" extrusionOk="0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100;p86">
              <a:extLst>
                <a:ext uri="{FF2B5EF4-FFF2-40B4-BE49-F238E27FC236}">
                  <a16:creationId xmlns:a16="http://schemas.microsoft.com/office/drawing/2014/main" id="{FCD7D26B-AA54-28F9-A53F-6548B4716A4E}"/>
                </a:ext>
              </a:extLst>
            </p:cNvPr>
            <p:cNvSpPr/>
            <p:nvPr/>
          </p:nvSpPr>
          <p:spPr>
            <a:xfrm>
              <a:off x="7070596" y="3111497"/>
              <a:ext cx="12963" cy="6071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101;p86">
              <a:extLst>
                <a:ext uri="{FF2B5EF4-FFF2-40B4-BE49-F238E27FC236}">
                  <a16:creationId xmlns:a16="http://schemas.microsoft.com/office/drawing/2014/main" id="{0A836C24-BB1E-2699-CA8B-CF23840E8AEF}"/>
                </a:ext>
              </a:extLst>
            </p:cNvPr>
            <p:cNvSpPr/>
            <p:nvPr/>
          </p:nvSpPr>
          <p:spPr>
            <a:xfrm>
              <a:off x="7498252" y="3133058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102;p86">
              <a:extLst>
                <a:ext uri="{FF2B5EF4-FFF2-40B4-BE49-F238E27FC236}">
                  <a16:creationId xmlns:a16="http://schemas.microsoft.com/office/drawing/2014/main" id="{94F89DA6-FA43-FFBC-0902-C3CFE6671BBA}"/>
                </a:ext>
              </a:extLst>
            </p:cNvPr>
            <p:cNvSpPr/>
            <p:nvPr/>
          </p:nvSpPr>
          <p:spPr>
            <a:xfrm>
              <a:off x="6329140" y="1448930"/>
              <a:ext cx="6921" cy="9532"/>
            </a:xfrm>
            <a:custGeom>
              <a:avLst/>
              <a:gdLst/>
              <a:ahLst/>
              <a:cxnLst/>
              <a:rect l="l" t="t" r="r" b="b"/>
              <a:pathLst>
                <a:path w="244" h="336" extrusionOk="0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103;p86">
              <a:extLst>
                <a:ext uri="{FF2B5EF4-FFF2-40B4-BE49-F238E27FC236}">
                  <a16:creationId xmlns:a16="http://schemas.microsoft.com/office/drawing/2014/main" id="{311E9AA9-55D3-2A8C-004E-9DE50B2D144F}"/>
                </a:ext>
              </a:extLst>
            </p:cNvPr>
            <p:cNvSpPr/>
            <p:nvPr/>
          </p:nvSpPr>
          <p:spPr>
            <a:xfrm>
              <a:off x="4303042" y="1388587"/>
              <a:ext cx="14693" cy="9504"/>
            </a:xfrm>
            <a:custGeom>
              <a:avLst/>
              <a:gdLst/>
              <a:ahLst/>
              <a:cxnLst/>
              <a:rect l="l" t="t" r="r" b="b"/>
              <a:pathLst>
                <a:path w="518" h="335" extrusionOk="0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104;p86">
              <a:extLst>
                <a:ext uri="{FF2B5EF4-FFF2-40B4-BE49-F238E27FC236}">
                  <a16:creationId xmlns:a16="http://schemas.microsoft.com/office/drawing/2014/main" id="{52651664-8E83-85F6-CBD9-4C79335854EE}"/>
                </a:ext>
              </a:extLst>
            </p:cNvPr>
            <p:cNvSpPr/>
            <p:nvPr/>
          </p:nvSpPr>
          <p:spPr>
            <a:xfrm>
              <a:off x="4303042" y="139116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105;p86">
              <a:extLst>
                <a:ext uri="{FF2B5EF4-FFF2-40B4-BE49-F238E27FC236}">
                  <a16:creationId xmlns:a16="http://schemas.microsoft.com/office/drawing/2014/main" id="{4CE85A60-8268-0305-D004-191586CB8E2F}"/>
                </a:ext>
              </a:extLst>
            </p:cNvPr>
            <p:cNvSpPr/>
            <p:nvPr/>
          </p:nvSpPr>
          <p:spPr>
            <a:xfrm>
              <a:off x="7385303" y="2962328"/>
              <a:ext cx="12083" cy="9504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106;p86">
              <a:extLst>
                <a:ext uri="{FF2B5EF4-FFF2-40B4-BE49-F238E27FC236}">
                  <a16:creationId xmlns:a16="http://schemas.microsoft.com/office/drawing/2014/main" id="{E146C62D-FE67-39EC-72FF-C3282F86F7CD}"/>
                </a:ext>
              </a:extLst>
            </p:cNvPr>
            <p:cNvSpPr/>
            <p:nvPr/>
          </p:nvSpPr>
          <p:spPr>
            <a:xfrm>
              <a:off x="7381843" y="2949391"/>
              <a:ext cx="6921" cy="16398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107;p86">
              <a:extLst>
                <a:ext uri="{FF2B5EF4-FFF2-40B4-BE49-F238E27FC236}">
                  <a16:creationId xmlns:a16="http://schemas.microsoft.com/office/drawing/2014/main" id="{01B5215D-3AFA-5BF3-D016-0A88B40C5D61}"/>
                </a:ext>
              </a:extLst>
            </p:cNvPr>
            <p:cNvSpPr/>
            <p:nvPr/>
          </p:nvSpPr>
          <p:spPr>
            <a:xfrm>
              <a:off x="7380992" y="295370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108;p86">
              <a:extLst>
                <a:ext uri="{FF2B5EF4-FFF2-40B4-BE49-F238E27FC236}">
                  <a16:creationId xmlns:a16="http://schemas.microsoft.com/office/drawing/2014/main" id="{1EE22DC8-FD5C-EAF8-127F-46F51CFB190B}"/>
                </a:ext>
              </a:extLst>
            </p:cNvPr>
            <p:cNvSpPr/>
            <p:nvPr/>
          </p:nvSpPr>
          <p:spPr>
            <a:xfrm>
              <a:off x="7385303" y="29657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109;p86">
              <a:extLst>
                <a:ext uri="{FF2B5EF4-FFF2-40B4-BE49-F238E27FC236}">
                  <a16:creationId xmlns:a16="http://schemas.microsoft.com/office/drawing/2014/main" id="{59835D59-6684-86F7-83A5-0BF9C033C408}"/>
                </a:ext>
              </a:extLst>
            </p:cNvPr>
            <p:cNvSpPr/>
            <p:nvPr/>
          </p:nvSpPr>
          <p:spPr>
            <a:xfrm>
              <a:off x="4440129" y="2869189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110;p86">
              <a:extLst>
                <a:ext uri="{FF2B5EF4-FFF2-40B4-BE49-F238E27FC236}">
                  <a16:creationId xmlns:a16="http://schemas.microsoft.com/office/drawing/2014/main" id="{1EC10E7B-2A56-048B-DC33-096201053569}"/>
                </a:ext>
              </a:extLst>
            </p:cNvPr>
            <p:cNvSpPr/>
            <p:nvPr/>
          </p:nvSpPr>
          <p:spPr>
            <a:xfrm>
              <a:off x="4434087" y="2841585"/>
              <a:ext cx="8651" cy="780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111;p86">
              <a:extLst>
                <a:ext uri="{FF2B5EF4-FFF2-40B4-BE49-F238E27FC236}">
                  <a16:creationId xmlns:a16="http://schemas.microsoft.com/office/drawing/2014/main" id="{FB5140D0-6CD1-DDCF-AECD-154453D7DAE3}"/>
                </a:ext>
              </a:extLst>
            </p:cNvPr>
            <p:cNvSpPr/>
            <p:nvPr/>
          </p:nvSpPr>
          <p:spPr>
            <a:xfrm>
              <a:off x="4373727" y="1846479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112;p86">
              <a:extLst>
                <a:ext uri="{FF2B5EF4-FFF2-40B4-BE49-F238E27FC236}">
                  <a16:creationId xmlns:a16="http://schemas.microsoft.com/office/drawing/2014/main" id="{9999BCFF-ED51-3141-A571-001AE7C40C42}"/>
                </a:ext>
              </a:extLst>
            </p:cNvPr>
            <p:cNvSpPr/>
            <p:nvPr/>
          </p:nvSpPr>
          <p:spPr>
            <a:xfrm>
              <a:off x="4184051" y="2694146"/>
              <a:ext cx="7800" cy="8624"/>
            </a:xfrm>
            <a:custGeom>
              <a:avLst/>
              <a:gdLst/>
              <a:ahLst/>
              <a:cxnLst/>
              <a:rect l="l" t="t" r="r" b="b"/>
              <a:pathLst>
                <a:path w="275" h="304" extrusionOk="0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113;p86">
              <a:extLst>
                <a:ext uri="{FF2B5EF4-FFF2-40B4-BE49-F238E27FC236}">
                  <a16:creationId xmlns:a16="http://schemas.microsoft.com/office/drawing/2014/main" id="{E9365CF2-42C2-EFCA-FA6A-2A7A2FA948DB}"/>
                </a:ext>
              </a:extLst>
            </p:cNvPr>
            <p:cNvSpPr/>
            <p:nvPr/>
          </p:nvSpPr>
          <p:spPr>
            <a:xfrm>
              <a:off x="4200446" y="2661350"/>
              <a:ext cx="8651" cy="11263"/>
            </a:xfrm>
            <a:custGeom>
              <a:avLst/>
              <a:gdLst/>
              <a:ahLst/>
              <a:cxnLst/>
              <a:rect l="l" t="t" r="r" b="b"/>
              <a:pathLst>
                <a:path w="305" h="397" extrusionOk="0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114;p86">
              <a:extLst>
                <a:ext uri="{FF2B5EF4-FFF2-40B4-BE49-F238E27FC236}">
                  <a16:creationId xmlns:a16="http://schemas.microsoft.com/office/drawing/2014/main" id="{E872DDE1-25F8-C0ED-8B28-D165E0F3FB51}"/>
                </a:ext>
              </a:extLst>
            </p:cNvPr>
            <p:cNvSpPr/>
            <p:nvPr/>
          </p:nvSpPr>
          <p:spPr>
            <a:xfrm>
              <a:off x="4181470" y="2660499"/>
              <a:ext cx="9531" cy="6922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115;p86">
              <a:extLst>
                <a:ext uri="{FF2B5EF4-FFF2-40B4-BE49-F238E27FC236}">
                  <a16:creationId xmlns:a16="http://schemas.microsoft.com/office/drawing/2014/main" id="{67C80C44-5A6C-3648-0D0F-A01D281563D4}"/>
                </a:ext>
              </a:extLst>
            </p:cNvPr>
            <p:cNvSpPr/>
            <p:nvPr/>
          </p:nvSpPr>
          <p:spPr>
            <a:xfrm>
              <a:off x="4250453" y="2759681"/>
              <a:ext cx="7772" cy="6043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116;p86">
              <a:extLst>
                <a:ext uri="{FF2B5EF4-FFF2-40B4-BE49-F238E27FC236}">
                  <a16:creationId xmlns:a16="http://schemas.microsoft.com/office/drawing/2014/main" id="{21AA24F3-54DC-227B-74E5-F3F214E45BF7}"/>
                </a:ext>
              </a:extLst>
            </p:cNvPr>
            <p:cNvSpPr/>
            <p:nvPr/>
          </p:nvSpPr>
          <p:spPr>
            <a:xfrm>
              <a:off x="7840530" y="318911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117;p86">
              <a:extLst>
                <a:ext uri="{FF2B5EF4-FFF2-40B4-BE49-F238E27FC236}">
                  <a16:creationId xmlns:a16="http://schemas.microsoft.com/office/drawing/2014/main" id="{18EEB0A3-B3E6-0069-330F-09DECE00CEF1}"/>
                </a:ext>
              </a:extLst>
            </p:cNvPr>
            <p:cNvSpPr/>
            <p:nvPr/>
          </p:nvSpPr>
          <p:spPr>
            <a:xfrm>
              <a:off x="7825865" y="3180493"/>
              <a:ext cx="13814" cy="8653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118;p86">
              <a:extLst>
                <a:ext uri="{FF2B5EF4-FFF2-40B4-BE49-F238E27FC236}">
                  <a16:creationId xmlns:a16="http://schemas.microsoft.com/office/drawing/2014/main" id="{34C19C30-88FC-1423-DBC8-83D6CDF0850F}"/>
                </a:ext>
              </a:extLst>
            </p:cNvPr>
            <p:cNvSpPr/>
            <p:nvPr/>
          </p:nvSpPr>
          <p:spPr>
            <a:xfrm>
              <a:off x="7443933" y="3095979"/>
              <a:ext cx="25018" cy="52626"/>
            </a:xfrm>
            <a:custGeom>
              <a:avLst/>
              <a:gdLst/>
              <a:ahLst/>
              <a:cxnLst/>
              <a:rect l="l" t="t" r="r" b="b"/>
              <a:pathLst>
                <a:path w="882" h="1855" extrusionOk="0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119;p86">
              <a:extLst>
                <a:ext uri="{FF2B5EF4-FFF2-40B4-BE49-F238E27FC236}">
                  <a16:creationId xmlns:a16="http://schemas.microsoft.com/office/drawing/2014/main" id="{B42C1F82-B765-3FA9-5F87-0D271F60BD77}"/>
                </a:ext>
              </a:extLst>
            </p:cNvPr>
            <p:cNvSpPr/>
            <p:nvPr/>
          </p:nvSpPr>
          <p:spPr>
            <a:xfrm>
              <a:off x="6886111" y="2907999"/>
              <a:ext cx="3461" cy="12086"/>
            </a:xfrm>
            <a:custGeom>
              <a:avLst/>
              <a:gdLst/>
              <a:ahLst/>
              <a:cxnLst/>
              <a:rect l="l" t="t" r="r" b="b"/>
              <a:pathLst>
                <a:path w="122" h="426" extrusionOk="0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120;p86">
              <a:extLst>
                <a:ext uri="{FF2B5EF4-FFF2-40B4-BE49-F238E27FC236}">
                  <a16:creationId xmlns:a16="http://schemas.microsoft.com/office/drawing/2014/main" id="{E14D7A79-C7E2-7BE5-91EA-C185E492D85A}"/>
                </a:ext>
              </a:extLst>
            </p:cNvPr>
            <p:cNvSpPr/>
            <p:nvPr/>
          </p:nvSpPr>
          <p:spPr>
            <a:xfrm>
              <a:off x="7503414" y="3255503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121;p86">
              <a:extLst>
                <a:ext uri="{FF2B5EF4-FFF2-40B4-BE49-F238E27FC236}">
                  <a16:creationId xmlns:a16="http://schemas.microsoft.com/office/drawing/2014/main" id="{646DC4E9-4838-1BF3-B336-EFA63B6312BF}"/>
                </a:ext>
              </a:extLst>
            </p:cNvPr>
            <p:cNvSpPr/>
            <p:nvPr/>
          </p:nvSpPr>
          <p:spPr>
            <a:xfrm>
              <a:off x="6284295" y="1561899"/>
              <a:ext cx="6949" cy="8653"/>
            </a:xfrm>
            <a:custGeom>
              <a:avLst/>
              <a:gdLst/>
              <a:ahLst/>
              <a:cxnLst/>
              <a:rect l="l" t="t" r="r" b="b"/>
              <a:pathLst>
                <a:path w="245" h="305" extrusionOk="0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122;p86">
              <a:extLst>
                <a:ext uri="{FF2B5EF4-FFF2-40B4-BE49-F238E27FC236}">
                  <a16:creationId xmlns:a16="http://schemas.microsoft.com/office/drawing/2014/main" id="{BF325315-EDD4-CD0F-0155-D467EA5E8CAD}"/>
                </a:ext>
              </a:extLst>
            </p:cNvPr>
            <p:cNvSpPr/>
            <p:nvPr/>
          </p:nvSpPr>
          <p:spPr>
            <a:xfrm>
              <a:off x="4437547" y="1674868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123;p86">
              <a:extLst>
                <a:ext uri="{FF2B5EF4-FFF2-40B4-BE49-F238E27FC236}">
                  <a16:creationId xmlns:a16="http://schemas.microsoft.com/office/drawing/2014/main" id="{63062999-D03E-3499-09E6-8E2CB1255354}"/>
                </a:ext>
              </a:extLst>
            </p:cNvPr>
            <p:cNvSpPr/>
            <p:nvPr/>
          </p:nvSpPr>
          <p:spPr>
            <a:xfrm>
              <a:off x="7369788" y="2520805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124;p86">
              <a:extLst>
                <a:ext uri="{FF2B5EF4-FFF2-40B4-BE49-F238E27FC236}">
                  <a16:creationId xmlns:a16="http://schemas.microsoft.com/office/drawing/2014/main" id="{80FB3A57-3C2C-A575-6C80-1077B8F04267}"/>
                </a:ext>
              </a:extLst>
            </p:cNvPr>
            <p:cNvSpPr/>
            <p:nvPr/>
          </p:nvSpPr>
          <p:spPr>
            <a:xfrm>
              <a:off x="7184395" y="3574552"/>
              <a:ext cx="7800" cy="9532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125;p86">
              <a:extLst>
                <a:ext uri="{FF2B5EF4-FFF2-40B4-BE49-F238E27FC236}">
                  <a16:creationId xmlns:a16="http://schemas.microsoft.com/office/drawing/2014/main" id="{8E67C61D-2166-7BEA-50A0-6E5BFE764653}"/>
                </a:ext>
              </a:extLst>
            </p:cNvPr>
            <p:cNvSpPr/>
            <p:nvPr/>
          </p:nvSpPr>
          <p:spPr>
            <a:xfrm>
              <a:off x="7187856" y="358405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126;p86">
              <a:extLst>
                <a:ext uri="{FF2B5EF4-FFF2-40B4-BE49-F238E27FC236}">
                  <a16:creationId xmlns:a16="http://schemas.microsoft.com/office/drawing/2014/main" id="{0EB743E3-D67E-68AB-4BA3-D273B02986F4}"/>
                </a:ext>
              </a:extLst>
            </p:cNvPr>
            <p:cNvSpPr/>
            <p:nvPr/>
          </p:nvSpPr>
          <p:spPr>
            <a:xfrm>
              <a:off x="5910135" y="131786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27;p86">
              <a:extLst>
                <a:ext uri="{FF2B5EF4-FFF2-40B4-BE49-F238E27FC236}">
                  <a16:creationId xmlns:a16="http://schemas.microsoft.com/office/drawing/2014/main" id="{08FABFB2-B3C7-2956-6711-B17815DA7B6E}"/>
                </a:ext>
              </a:extLst>
            </p:cNvPr>
            <p:cNvSpPr/>
            <p:nvPr/>
          </p:nvSpPr>
          <p:spPr>
            <a:xfrm>
              <a:off x="5902363" y="1310115"/>
              <a:ext cx="7800" cy="7773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28;p86">
              <a:extLst>
                <a:ext uri="{FF2B5EF4-FFF2-40B4-BE49-F238E27FC236}">
                  <a16:creationId xmlns:a16="http://schemas.microsoft.com/office/drawing/2014/main" id="{319B2EA7-4569-0C96-DE90-E9D16073513F}"/>
                </a:ext>
              </a:extLst>
            </p:cNvPr>
            <p:cNvSpPr/>
            <p:nvPr/>
          </p:nvSpPr>
          <p:spPr>
            <a:xfrm>
              <a:off x="7317171" y="2925248"/>
              <a:ext cx="6949" cy="7773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29;p86">
              <a:extLst>
                <a:ext uri="{FF2B5EF4-FFF2-40B4-BE49-F238E27FC236}">
                  <a16:creationId xmlns:a16="http://schemas.microsoft.com/office/drawing/2014/main" id="{AE0FBB70-F4E5-36A7-CEDD-FDEF71BA85DD}"/>
                </a:ext>
              </a:extLst>
            </p:cNvPr>
            <p:cNvSpPr/>
            <p:nvPr/>
          </p:nvSpPr>
          <p:spPr>
            <a:xfrm>
              <a:off x="7418065" y="3259815"/>
              <a:ext cx="10353" cy="5192"/>
            </a:xfrm>
            <a:custGeom>
              <a:avLst/>
              <a:gdLst/>
              <a:ahLst/>
              <a:cxnLst/>
              <a:rect l="l" t="t" r="r" b="b"/>
              <a:pathLst>
                <a:path w="365" h="183" extrusionOk="0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30;p86">
              <a:extLst>
                <a:ext uri="{FF2B5EF4-FFF2-40B4-BE49-F238E27FC236}">
                  <a16:creationId xmlns:a16="http://schemas.microsoft.com/office/drawing/2014/main" id="{F4F61245-5636-F2A9-C5B3-69270F03F34C}"/>
                </a:ext>
              </a:extLst>
            </p:cNvPr>
            <p:cNvSpPr/>
            <p:nvPr/>
          </p:nvSpPr>
          <p:spPr>
            <a:xfrm>
              <a:off x="5225550" y="1249744"/>
              <a:ext cx="6070" cy="9504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31;p86">
              <a:extLst>
                <a:ext uri="{FF2B5EF4-FFF2-40B4-BE49-F238E27FC236}">
                  <a16:creationId xmlns:a16="http://schemas.microsoft.com/office/drawing/2014/main" id="{C379A4A5-F9D1-801A-75F7-82AF7A22C645}"/>
                </a:ext>
              </a:extLst>
            </p:cNvPr>
            <p:cNvSpPr/>
            <p:nvPr/>
          </p:nvSpPr>
          <p:spPr>
            <a:xfrm>
              <a:off x="6085997" y="3305520"/>
              <a:ext cx="6949" cy="7802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132;p86">
              <a:extLst>
                <a:ext uri="{FF2B5EF4-FFF2-40B4-BE49-F238E27FC236}">
                  <a16:creationId xmlns:a16="http://schemas.microsoft.com/office/drawing/2014/main" id="{219382E0-77CE-93FE-BF06-4ABDC125E7CA}"/>
                </a:ext>
              </a:extLst>
            </p:cNvPr>
            <p:cNvSpPr/>
            <p:nvPr/>
          </p:nvSpPr>
          <p:spPr>
            <a:xfrm>
              <a:off x="5217807" y="138685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133;p86">
              <a:extLst>
                <a:ext uri="{FF2B5EF4-FFF2-40B4-BE49-F238E27FC236}">
                  <a16:creationId xmlns:a16="http://schemas.microsoft.com/office/drawing/2014/main" id="{C44DF0F1-14D4-3990-6779-4DAA913BECB9}"/>
                </a:ext>
              </a:extLst>
            </p:cNvPr>
            <p:cNvSpPr/>
            <p:nvPr/>
          </p:nvSpPr>
          <p:spPr>
            <a:xfrm>
              <a:off x="5712687" y="2472520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134;p86">
              <a:extLst>
                <a:ext uri="{FF2B5EF4-FFF2-40B4-BE49-F238E27FC236}">
                  <a16:creationId xmlns:a16="http://schemas.microsoft.com/office/drawing/2014/main" id="{3598C493-8A32-ABE5-22BB-39F5522765B7}"/>
                </a:ext>
              </a:extLst>
            </p:cNvPr>
            <p:cNvSpPr/>
            <p:nvPr/>
          </p:nvSpPr>
          <p:spPr>
            <a:xfrm>
              <a:off x="5722161" y="247856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135;p86">
              <a:extLst>
                <a:ext uri="{FF2B5EF4-FFF2-40B4-BE49-F238E27FC236}">
                  <a16:creationId xmlns:a16="http://schemas.microsoft.com/office/drawing/2014/main" id="{97FA3B64-BFE5-B8DE-6838-FEF0EFD1E3AA}"/>
                </a:ext>
              </a:extLst>
            </p:cNvPr>
            <p:cNvSpPr/>
            <p:nvPr/>
          </p:nvSpPr>
          <p:spPr>
            <a:xfrm>
              <a:off x="7602549" y="3895360"/>
              <a:ext cx="6949" cy="9504"/>
            </a:xfrm>
            <a:custGeom>
              <a:avLst/>
              <a:gdLst/>
              <a:ahLst/>
              <a:cxnLst/>
              <a:rect l="l" t="t" r="r" b="b"/>
              <a:pathLst>
                <a:path w="245" h="335" extrusionOk="0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136;p86">
              <a:extLst>
                <a:ext uri="{FF2B5EF4-FFF2-40B4-BE49-F238E27FC236}">
                  <a16:creationId xmlns:a16="http://schemas.microsoft.com/office/drawing/2014/main" id="{F15511E2-1C29-684F-2F8F-A8353CA70A75}"/>
                </a:ext>
              </a:extLst>
            </p:cNvPr>
            <p:cNvSpPr/>
            <p:nvPr/>
          </p:nvSpPr>
          <p:spPr>
            <a:xfrm>
              <a:off x="7447365" y="3157201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137;p86">
              <a:extLst>
                <a:ext uri="{FF2B5EF4-FFF2-40B4-BE49-F238E27FC236}">
                  <a16:creationId xmlns:a16="http://schemas.microsoft.com/office/drawing/2014/main" id="{4A398B5F-F14F-9785-DAA3-BBCA76A5FC5C}"/>
                </a:ext>
              </a:extLst>
            </p:cNvPr>
            <p:cNvSpPr/>
            <p:nvPr/>
          </p:nvSpPr>
          <p:spPr>
            <a:xfrm>
              <a:off x="4290107" y="3903105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138;p86">
              <a:extLst>
                <a:ext uri="{FF2B5EF4-FFF2-40B4-BE49-F238E27FC236}">
                  <a16:creationId xmlns:a16="http://schemas.microsoft.com/office/drawing/2014/main" id="{F6AA7F54-B2F4-03E9-F600-AD3C2E7239DC}"/>
                </a:ext>
              </a:extLst>
            </p:cNvPr>
            <p:cNvSpPr/>
            <p:nvPr/>
          </p:nvSpPr>
          <p:spPr>
            <a:xfrm>
              <a:off x="7579290" y="3366742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139;p86">
              <a:extLst>
                <a:ext uri="{FF2B5EF4-FFF2-40B4-BE49-F238E27FC236}">
                  <a16:creationId xmlns:a16="http://schemas.microsoft.com/office/drawing/2014/main" id="{B23B6F90-5478-AE17-5D1F-9857A608C26A}"/>
                </a:ext>
              </a:extLst>
            </p:cNvPr>
            <p:cNvSpPr/>
            <p:nvPr/>
          </p:nvSpPr>
          <p:spPr>
            <a:xfrm>
              <a:off x="4959148" y="1185940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140;p86">
              <a:extLst>
                <a:ext uri="{FF2B5EF4-FFF2-40B4-BE49-F238E27FC236}">
                  <a16:creationId xmlns:a16="http://schemas.microsoft.com/office/drawing/2014/main" id="{3F3BFAA6-CAB3-A327-F3AD-50664901F346}"/>
                </a:ext>
              </a:extLst>
            </p:cNvPr>
            <p:cNvSpPr/>
            <p:nvPr/>
          </p:nvSpPr>
          <p:spPr>
            <a:xfrm>
              <a:off x="6400980" y="4046242"/>
              <a:ext cx="6070" cy="8653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141;p86">
              <a:extLst>
                <a:ext uri="{FF2B5EF4-FFF2-40B4-BE49-F238E27FC236}">
                  <a16:creationId xmlns:a16="http://schemas.microsoft.com/office/drawing/2014/main" id="{172A28BF-212E-EACB-CAED-D1F3E95CC413}"/>
                </a:ext>
              </a:extLst>
            </p:cNvPr>
            <p:cNvSpPr/>
            <p:nvPr/>
          </p:nvSpPr>
          <p:spPr>
            <a:xfrm>
              <a:off x="6045492" y="1663662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142;p86">
              <a:extLst>
                <a:ext uri="{FF2B5EF4-FFF2-40B4-BE49-F238E27FC236}">
                  <a16:creationId xmlns:a16="http://schemas.microsoft.com/office/drawing/2014/main" id="{129760AD-A5F6-4173-5EA2-A4506A927FE0}"/>
                </a:ext>
              </a:extLst>
            </p:cNvPr>
            <p:cNvSpPr/>
            <p:nvPr/>
          </p:nvSpPr>
          <p:spPr>
            <a:xfrm>
              <a:off x="7134417" y="3059750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143;p86">
              <a:extLst>
                <a:ext uri="{FF2B5EF4-FFF2-40B4-BE49-F238E27FC236}">
                  <a16:creationId xmlns:a16="http://schemas.microsoft.com/office/drawing/2014/main" id="{6A74C16E-744A-80C2-8D7A-562E7C7F63C3}"/>
                </a:ext>
              </a:extLst>
            </p:cNvPr>
            <p:cNvSpPr/>
            <p:nvPr/>
          </p:nvSpPr>
          <p:spPr>
            <a:xfrm>
              <a:off x="7386154" y="2897644"/>
              <a:ext cx="6070" cy="5192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144;p86">
              <a:extLst>
                <a:ext uri="{FF2B5EF4-FFF2-40B4-BE49-F238E27FC236}">
                  <a16:creationId xmlns:a16="http://schemas.microsoft.com/office/drawing/2014/main" id="{0DD0C863-B40B-D0D5-DD20-ACC3110C5022}"/>
                </a:ext>
              </a:extLst>
            </p:cNvPr>
            <p:cNvSpPr/>
            <p:nvPr/>
          </p:nvSpPr>
          <p:spPr>
            <a:xfrm>
              <a:off x="4442710" y="288470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145;p86">
              <a:extLst>
                <a:ext uri="{FF2B5EF4-FFF2-40B4-BE49-F238E27FC236}">
                  <a16:creationId xmlns:a16="http://schemas.microsoft.com/office/drawing/2014/main" id="{3F8DF4CB-67A4-0049-4291-72C098E536FD}"/>
                </a:ext>
              </a:extLst>
            </p:cNvPr>
            <p:cNvSpPr/>
            <p:nvPr/>
          </p:nvSpPr>
          <p:spPr>
            <a:xfrm>
              <a:off x="7914676" y="32477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146;p86">
              <a:extLst>
                <a:ext uri="{FF2B5EF4-FFF2-40B4-BE49-F238E27FC236}">
                  <a16:creationId xmlns:a16="http://schemas.microsoft.com/office/drawing/2014/main" id="{51463C43-C092-9552-B59D-89181121E231}"/>
                </a:ext>
              </a:extLst>
            </p:cNvPr>
            <p:cNvSpPr/>
            <p:nvPr/>
          </p:nvSpPr>
          <p:spPr>
            <a:xfrm>
              <a:off x="7914676" y="3246879"/>
              <a:ext cx="9502" cy="8653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147;p86">
              <a:extLst>
                <a:ext uri="{FF2B5EF4-FFF2-40B4-BE49-F238E27FC236}">
                  <a16:creationId xmlns:a16="http://schemas.microsoft.com/office/drawing/2014/main" id="{4CCEE945-288D-D901-4863-C460887BFD59}"/>
                </a:ext>
              </a:extLst>
            </p:cNvPr>
            <p:cNvSpPr/>
            <p:nvPr/>
          </p:nvSpPr>
          <p:spPr>
            <a:xfrm>
              <a:off x="4334073" y="1381665"/>
              <a:ext cx="7800" cy="6071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148;p86">
              <a:extLst>
                <a:ext uri="{FF2B5EF4-FFF2-40B4-BE49-F238E27FC236}">
                  <a16:creationId xmlns:a16="http://schemas.microsoft.com/office/drawing/2014/main" id="{FD968A6E-D3B0-E425-8FA5-CF054BBD9561}"/>
                </a:ext>
              </a:extLst>
            </p:cNvPr>
            <p:cNvSpPr/>
            <p:nvPr/>
          </p:nvSpPr>
          <p:spPr>
            <a:xfrm>
              <a:off x="7435310" y="2626001"/>
              <a:ext cx="6921" cy="522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149;p86">
              <a:extLst>
                <a:ext uri="{FF2B5EF4-FFF2-40B4-BE49-F238E27FC236}">
                  <a16:creationId xmlns:a16="http://schemas.microsoft.com/office/drawing/2014/main" id="{29304433-C88A-6602-6548-DAEEC5FDFB9D}"/>
                </a:ext>
              </a:extLst>
            </p:cNvPr>
            <p:cNvSpPr/>
            <p:nvPr/>
          </p:nvSpPr>
          <p:spPr>
            <a:xfrm>
              <a:off x="4321138" y="1624852"/>
              <a:ext cx="11233" cy="6922"/>
            </a:xfrm>
            <a:custGeom>
              <a:avLst/>
              <a:gdLst/>
              <a:ahLst/>
              <a:cxnLst/>
              <a:rect l="l" t="t" r="r" b="b"/>
              <a:pathLst>
                <a:path w="396" h="244" extrusionOk="0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150;p86">
              <a:extLst>
                <a:ext uri="{FF2B5EF4-FFF2-40B4-BE49-F238E27FC236}">
                  <a16:creationId xmlns:a16="http://schemas.microsoft.com/office/drawing/2014/main" id="{19E8839E-36EF-CEF2-F6EC-34DBA5D6FFBE}"/>
                </a:ext>
              </a:extLst>
            </p:cNvPr>
            <p:cNvSpPr/>
            <p:nvPr/>
          </p:nvSpPr>
          <p:spPr>
            <a:xfrm>
              <a:off x="4332371" y="1626583"/>
              <a:ext cx="0" cy="2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151;p86">
              <a:extLst>
                <a:ext uri="{FF2B5EF4-FFF2-40B4-BE49-F238E27FC236}">
                  <a16:creationId xmlns:a16="http://schemas.microsoft.com/office/drawing/2014/main" id="{F0EFA65E-DF92-EE98-BD65-4101CA76D1A5}"/>
                </a:ext>
              </a:extLst>
            </p:cNvPr>
            <p:cNvSpPr/>
            <p:nvPr/>
          </p:nvSpPr>
          <p:spPr>
            <a:xfrm>
              <a:off x="4621181" y="1379083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152;p86">
              <a:extLst>
                <a:ext uri="{FF2B5EF4-FFF2-40B4-BE49-F238E27FC236}">
                  <a16:creationId xmlns:a16="http://schemas.microsoft.com/office/drawing/2014/main" id="{C34EB2E4-85CA-7CD6-7248-A65C367B9A9C}"/>
                </a:ext>
              </a:extLst>
            </p:cNvPr>
            <p:cNvSpPr/>
            <p:nvPr/>
          </p:nvSpPr>
          <p:spPr>
            <a:xfrm>
              <a:off x="7581871" y="3160662"/>
              <a:ext cx="7772" cy="3461"/>
            </a:xfrm>
            <a:custGeom>
              <a:avLst/>
              <a:gdLst/>
              <a:ahLst/>
              <a:cxnLst/>
              <a:rect l="l" t="t" r="r" b="b"/>
              <a:pathLst>
                <a:path w="274" h="122" extrusionOk="0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153;p86">
              <a:extLst>
                <a:ext uri="{FF2B5EF4-FFF2-40B4-BE49-F238E27FC236}">
                  <a16:creationId xmlns:a16="http://schemas.microsoft.com/office/drawing/2014/main" id="{291B737A-8085-6692-9887-32177478A939}"/>
                </a:ext>
              </a:extLst>
            </p:cNvPr>
            <p:cNvSpPr/>
            <p:nvPr/>
          </p:nvSpPr>
          <p:spPr>
            <a:xfrm>
              <a:off x="5782521" y="243887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154;p86">
              <a:extLst>
                <a:ext uri="{FF2B5EF4-FFF2-40B4-BE49-F238E27FC236}">
                  <a16:creationId xmlns:a16="http://schemas.microsoft.com/office/drawing/2014/main" id="{78F653C1-4F22-B839-82B3-E3CA24DB086E}"/>
                </a:ext>
              </a:extLst>
            </p:cNvPr>
            <p:cNvSpPr/>
            <p:nvPr/>
          </p:nvSpPr>
          <p:spPr>
            <a:xfrm>
              <a:off x="6371375" y="1351507"/>
              <a:ext cx="6921" cy="6922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155;p86">
              <a:extLst>
                <a:ext uri="{FF2B5EF4-FFF2-40B4-BE49-F238E27FC236}">
                  <a16:creationId xmlns:a16="http://schemas.microsoft.com/office/drawing/2014/main" id="{BBB2256F-654A-FF8C-0718-4E8D90D36DB5}"/>
                </a:ext>
              </a:extLst>
            </p:cNvPr>
            <p:cNvSpPr/>
            <p:nvPr/>
          </p:nvSpPr>
          <p:spPr>
            <a:xfrm>
              <a:off x="7922419" y="3266709"/>
              <a:ext cx="9531" cy="8653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156;p86">
              <a:extLst>
                <a:ext uri="{FF2B5EF4-FFF2-40B4-BE49-F238E27FC236}">
                  <a16:creationId xmlns:a16="http://schemas.microsoft.com/office/drawing/2014/main" id="{6F86F380-48D5-50D8-35EF-A89E50F1AC27}"/>
                </a:ext>
              </a:extLst>
            </p:cNvPr>
            <p:cNvSpPr/>
            <p:nvPr/>
          </p:nvSpPr>
          <p:spPr>
            <a:xfrm>
              <a:off x="3496914" y="1973236"/>
              <a:ext cx="5191" cy="7773"/>
            </a:xfrm>
            <a:custGeom>
              <a:avLst/>
              <a:gdLst/>
              <a:ahLst/>
              <a:cxnLst/>
              <a:rect l="l" t="t" r="r" b="b"/>
              <a:pathLst>
                <a:path w="183" h="274" extrusionOk="0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157;p86">
              <a:extLst>
                <a:ext uri="{FF2B5EF4-FFF2-40B4-BE49-F238E27FC236}">
                  <a16:creationId xmlns:a16="http://schemas.microsoft.com/office/drawing/2014/main" id="{0841F39D-70D3-653F-8928-064D191EB02F}"/>
                </a:ext>
              </a:extLst>
            </p:cNvPr>
            <p:cNvSpPr/>
            <p:nvPr/>
          </p:nvSpPr>
          <p:spPr>
            <a:xfrm>
              <a:off x="6976623" y="1330797"/>
              <a:ext cx="8651" cy="6071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158;p86">
              <a:extLst>
                <a:ext uri="{FF2B5EF4-FFF2-40B4-BE49-F238E27FC236}">
                  <a16:creationId xmlns:a16="http://schemas.microsoft.com/office/drawing/2014/main" id="{AA4F63FA-F7CA-E547-4A57-9DEF766C1C05}"/>
                </a:ext>
              </a:extLst>
            </p:cNvPr>
            <p:cNvSpPr/>
            <p:nvPr/>
          </p:nvSpPr>
          <p:spPr>
            <a:xfrm>
              <a:off x="7580141" y="3145995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159;p86">
              <a:extLst>
                <a:ext uri="{FF2B5EF4-FFF2-40B4-BE49-F238E27FC236}">
                  <a16:creationId xmlns:a16="http://schemas.microsoft.com/office/drawing/2014/main" id="{9CC1A290-AE5A-B63F-9CAD-F28762586F6B}"/>
                </a:ext>
              </a:extLst>
            </p:cNvPr>
            <p:cNvSpPr/>
            <p:nvPr/>
          </p:nvSpPr>
          <p:spPr>
            <a:xfrm>
              <a:off x="4519437" y="142220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160;p86">
              <a:extLst>
                <a:ext uri="{FF2B5EF4-FFF2-40B4-BE49-F238E27FC236}">
                  <a16:creationId xmlns:a16="http://schemas.microsoft.com/office/drawing/2014/main" id="{01D4C963-8FF3-F519-D043-2F31DD38890B}"/>
                </a:ext>
              </a:extLst>
            </p:cNvPr>
            <p:cNvSpPr/>
            <p:nvPr/>
          </p:nvSpPr>
          <p:spPr>
            <a:xfrm>
              <a:off x="4513423" y="1422205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161;p86">
              <a:extLst>
                <a:ext uri="{FF2B5EF4-FFF2-40B4-BE49-F238E27FC236}">
                  <a16:creationId xmlns:a16="http://schemas.microsoft.com/office/drawing/2014/main" id="{BB38B8FA-87F2-5249-4200-4DF4D50930CA}"/>
                </a:ext>
              </a:extLst>
            </p:cNvPr>
            <p:cNvSpPr/>
            <p:nvPr/>
          </p:nvSpPr>
          <p:spPr>
            <a:xfrm>
              <a:off x="7757761" y="3165826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162;p86">
              <a:extLst>
                <a:ext uri="{FF2B5EF4-FFF2-40B4-BE49-F238E27FC236}">
                  <a16:creationId xmlns:a16="http://schemas.microsoft.com/office/drawing/2014/main" id="{41338F78-4201-FF5D-6188-108612F20A68}"/>
                </a:ext>
              </a:extLst>
            </p:cNvPr>
            <p:cNvSpPr/>
            <p:nvPr/>
          </p:nvSpPr>
          <p:spPr>
            <a:xfrm>
              <a:off x="6388074" y="4136800"/>
              <a:ext cx="4340" cy="6071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163;p86">
              <a:extLst>
                <a:ext uri="{FF2B5EF4-FFF2-40B4-BE49-F238E27FC236}">
                  <a16:creationId xmlns:a16="http://schemas.microsoft.com/office/drawing/2014/main" id="{324C34B2-0379-4A2E-E3CC-B3A957CA3973}"/>
                </a:ext>
              </a:extLst>
            </p:cNvPr>
            <p:cNvSpPr/>
            <p:nvPr/>
          </p:nvSpPr>
          <p:spPr>
            <a:xfrm>
              <a:off x="4768621" y="1703324"/>
              <a:ext cx="4340" cy="6922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164;p86">
              <a:extLst>
                <a:ext uri="{FF2B5EF4-FFF2-40B4-BE49-F238E27FC236}">
                  <a16:creationId xmlns:a16="http://schemas.microsoft.com/office/drawing/2014/main" id="{DB68525B-4B45-8DD4-2FE2-EB66E22EE2DE}"/>
                </a:ext>
              </a:extLst>
            </p:cNvPr>
            <p:cNvSpPr/>
            <p:nvPr/>
          </p:nvSpPr>
          <p:spPr>
            <a:xfrm>
              <a:off x="4297879" y="3918624"/>
              <a:ext cx="6042" cy="9532"/>
            </a:xfrm>
            <a:custGeom>
              <a:avLst/>
              <a:gdLst/>
              <a:ahLst/>
              <a:cxnLst/>
              <a:rect l="l" t="t" r="r" b="b"/>
              <a:pathLst>
                <a:path w="213" h="336" extrusionOk="0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165;p86">
              <a:extLst>
                <a:ext uri="{FF2B5EF4-FFF2-40B4-BE49-F238E27FC236}">
                  <a16:creationId xmlns:a16="http://schemas.microsoft.com/office/drawing/2014/main" id="{838D1E8E-C16E-6D1D-62D9-DC791D0C1463}"/>
                </a:ext>
              </a:extLst>
            </p:cNvPr>
            <p:cNvSpPr/>
            <p:nvPr/>
          </p:nvSpPr>
          <p:spPr>
            <a:xfrm>
              <a:off x="4299581" y="392812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166;p86">
              <a:extLst>
                <a:ext uri="{FF2B5EF4-FFF2-40B4-BE49-F238E27FC236}">
                  <a16:creationId xmlns:a16="http://schemas.microsoft.com/office/drawing/2014/main" id="{D9A04306-1668-4083-E466-5CA6EF763380}"/>
                </a:ext>
              </a:extLst>
            </p:cNvPr>
            <p:cNvSpPr/>
            <p:nvPr/>
          </p:nvSpPr>
          <p:spPr>
            <a:xfrm>
              <a:off x="6565362" y="129286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167;p86">
              <a:extLst>
                <a:ext uri="{FF2B5EF4-FFF2-40B4-BE49-F238E27FC236}">
                  <a16:creationId xmlns:a16="http://schemas.microsoft.com/office/drawing/2014/main" id="{109F3CD7-7056-8394-1053-175AF19E69F6}"/>
                </a:ext>
              </a:extLst>
            </p:cNvPr>
            <p:cNvSpPr/>
            <p:nvPr/>
          </p:nvSpPr>
          <p:spPr>
            <a:xfrm>
              <a:off x="4972962" y="1162648"/>
              <a:ext cx="6042" cy="5192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168;p86">
              <a:extLst>
                <a:ext uri="{FF2B5EF4-FFF2-40B4-BE49-F238E27FC236}">
                  <a16:creationId xmlns:a16="http://schemas.microsoft.com/office/drawing/2014/main" id="{E0DFA8C6-11CE-4E03-1F36-4B0422DFA6BC}"/>
                </a:ext>
              </a:extLst>
            </p:cNvPr>
            <p:cNvSpPr/>
            <p:nvPr/>
          </p:nvSpPr>
          <p:spPr>
            <a:xfrm>
              <a:off x="5893740" y="1257489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169;p86">
              <a:extLst>
                <a:ext uri="{FF2B5EF4-FFF2-40B4-BE49-F238E27FC236}">
                  <a16:creationId xmlns:a16="http://schemas.microsoft.com/office/drawing/2014/main" id="{D9A8EA72-03A1-A064-8A53-FBC2919EEA03}"/>
                </a:ext>
              </a:extLst>
            </p:cNvPr>
            <p:cNvSpPr/>
            <p:nvPr/>
          </p:nvSpPr>
          <p:spPr>
            <a:xfrm>
              <a:off x="7663789" y="3905687"/>
              <a:ext cx="6042" cy="7802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170;p86">
              <a:extLst>
                <a:ext uri="{FF2B5EF4-FFF2-40B4-BE49-F238E27FC236}">
                  <a16:creationId xmlns:a16="http://schemas.microsoft.com/office/drawing/2014/main" id="{3FA0C63E-47D7-2F11-548A-791DC4332D01}"/>
                </a:ext>
              </a:extLst>
            </p:cNvPr>
            <p:cNvSpPr/>
            <p:nvPr/>
          </p:nvSpPr>
          <p:spPr>
            <a:xfrm>
              <a:off x="4267723" y="4032571"/>
              <a:ext cx="5897" cy="7552"/>
            </a:xfrm>
            <a:custGeom>
              <a:avLst/>
              <a:gdLst/>
              <a:ahLst/>
              <a:cxnLst/>
              <a:rect l="l" t="t" r="r" b="b"/>
              <a:pathLst>
                <a:path w="214" h="274" extrusionOk="0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71;p86">
              <a:extLst>
                <a:ext uri="{FF2B5EF4-FFF2-40B4-BE49-F238E27FC236}">
                  <a16:creationId xmlns:a16="http://schemas.microsoft.com/office/drawing/2014/main" id="{40382154-B7E5-0D81-BBFE-305F61C0B475}"/>
                </a:ext>
              </a:extLst>
            </p:cNvPr>
            <p:cNvSpPr/>
            <p:nvPr/>
          </p:nvSpPr>
          <p:spPr>
            <a:xfrm>
              <a:off x="7805159" y="3290001"/>
              <a:ext cx="11261" cy="6922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72;p86">
              <a:extLst>
                <a:ext uri="{FF2B5EF4-FFF2-40B4-BE49-F238E27FC236}">
                  <a16:creationId xmlns:a16="http://schemas.microsoft.com/office/drawing/2014/main" id="{E4ABD442-CCBF-89BD-C47F-36C17BD20D7A}"/>
                </a:ext>
              </a:extLst>
            </p:cNvPr>
            <p:cNvSpPr/>
            <p:nvPr/>
          </p:nvSpPr>
          <p:spPr>
            <a:xfrm>
              <a:off x="7804308" y="32934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73;p86">
              <a:extLst>
                <a:ext uri="{FF2B5EF4-FFF2-40B4-BE49-F238E27FC236}">
                  <a16:creationId xmlns:a16="http://schemas.microsoft.com/office/drawing/2014/main" id="{804A9084-8376-C278-2FCE-9F6C8D777A39}"/>
                </a:ext>
              </a:extLst>
            </p:cNvPr>
            <p:cNvSpPr/>
            <p:nvPr/>
          </p:nvSpPr>
          <p:spPr>
            <a:xfrm>
              <a:off x="4105594" y="1633477"/>
              <a:ext cx="5219" cy="4341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74;p86">
              <a:extLst>
                <a:ext uri="{FF2B5EF4-FFF2-40B4-BE49-F238E27FC236}">
                  <a16:creationId xmlns:a16="http://schemas.microsoft.com/office/drawing/2014/main" id="{DC0D3E42-1FA7-3282-C31C-DA8D356A488C}"/>
                </a:ext>
              </a:extLst>
            </p:cNvPr>
            <p:cNvSpPr/>
            <p:nvPr/>
          </p:nvSpPr>
          <p:spPr>
            <a:xfrm>
              <a:off x="5184166" y="2647562"/>
              <a:ext cx="5219" cy="522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75;p86">
              <a:extLst>
                <a:ext uri="{FF2B5EF4-FFF2-40B4-BE49-F238E27FC236}">
                  <a16:creationId xmlns:a16="http://schemas.microsoft.com/office/drawing/2014/main" id="{909BD7B2-EFEF-D076-AFBD-6EE96AD5D09E}"/>
                </a:ext>
              </a:extLst>
            </p:cNvPr>
            <p:cNvSpPr/>
            <p:nvPr/>
          </p:nvSpPr>
          <p:spPr>
            <a:xfrm>
              <a:off x="7418916" y="2661350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76;p86">
              <a:extLst>
                <a:ext uri="{FF2B5EF4-FFF2-40B4-BE49-F238E27FC236}">
                  <a16:creationId xmlns:a16="http://schemas.microsoft.com/office/drawing/2014/main" id="{9B035364-59BC-F339-3ACA-5764402AEEBE}"/>
                </a:ext>
              </a:extLst>
            </p:cNvPr>
            <p:cNvSpPr/>
            <p:nvPr/>
          </p:nvSpPr>
          <p:spPr>
            <a:xfrm>
              <a:off x="4226315" y="270535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77;p86">
              <a:extLst>
                <a:ext uri="{FF2B5EF4-FFF2-40B4-BE49-F238E27FC236}">
                  <a16:creationId xmlns:a16="http://schemas.microsoft.com/office/drawing/2014/main" id="{DB72DD40-5489-B432-B1B3-24FF0743108A}"/>
                </a:ext>
              </a:extLst>
            </p:cNvPr>
            <p:cNvSpPr/>
            <p:nvPr/>
          </p:nvSpPr>
          <p:spPr>
            <a:xfrm>
              <a:off x="4190093" y="2709664"/>
              <a:ext cx="4340" cy="604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78;p86">
              <a:extLst>
                <a:ext uri="{FF2B5EF4-FFF2-40B4-BE49-F238E27FC236}">
                  <a16:creationId xmlns:a16="http://schemas.microsoft.com/office/drawing/2014/main" id="{D1F907FC-89F7-4F20-04E9-D6DFD1759ED7}"/>
                </a:ext>
              </a:extLst>
            </p:cNvPr>
            <p:cNvSpPr/>
            <p:nvPr/>
          </p:nvSpPr>
          <p:spPr>
            <a:xfrm>
              <a:off x="4244411" y="273465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79;p86">
              <a:extLst>
                <a:ext uri="{FF2B5EF4-FFF2-40B4-BE49-F238E27FC236}">
                  <a16:creationId xmlns:a16="http://schemas.microsoft.com/office/drawing/2014/main" id="{EE6BDA21-00F3-CC96-5FC4-16C8AFCD21E6}"/>
                </a:ext>
              </a:extLst>
            </p:cNvPr>
            <p:cNvSpPr/>
            <p:nvPr/>
          </p:nvSpPr>
          <p:spPr>
            <a:xfrm>
              <a:off x="4244411" y="2734658"/>
              <a:ext cx="5219" cy="5192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80;p86">
              <a:extLst>
                <a:ext uri="{FF2B5EF4-FFF2-40B4-BE49-F238E27FC236}">
                  <a16:creationId xmlns:a16="http://schemas.microsoft.com/office/drawing/2014/main" id="{95187B03-8310-A567-B431-24B15FD9E2D6}"/>
                </a:ext>
              </a:extLst>
            </p:cNvPr>
            <p:cNvSpPr/>
            <p:nvPr/>
          </p:nvSpPr>
          <p:spPr>
            <a:xfrm>
              <a:off x="4748794" y="165415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181;p86">
              <a:extLst>
                <a:ext uri="{FF2B5EF4-FFF2-40B4-BE49-F238E27FC236}">
                  <a16:creationId xmlns:a16="http://schemas.microsoft.com/office/drawing/2014/main" id="{D4A2AEE1-D32E-1DD6-6966-A333766E89EC}"/>
                </a:ext>
              </a:extLst>
            </p:cNvPr>
            <p:cNvSpPr/>
            <p:nvPr/>
          </p:nvSpPr>
          <p:spPr>
            <a:xfrm>
              <a:off x="4103892" y="2746744"/>
              <a:ext cx="5191" cy="604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182;p86">
              <a:extLst>
                <a:ext uri="{FF2B5EF4-FFF2-40B4-BE49-F238E27FC236}">
                  <a16:creationId xmlns:a16="http://schemas.microsoft.com/office/drawing/2014/main" id="{CD51DD84-01F9-FC15-52A8-8596A20F79BF}"/>
                </a:ext>
              </a:extLst>
            </p:cNvPr>
            <p:cNvSpPr/>
            <p:nvPr/>
          </p:nvSpPr>
          <p:spPr>
            <a:xfrm>
              <a:off x="4466848" y="289591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83;p86">
              <a:extLst>
                <a:ext uri="{FF2B5EF4-FFF2-40B4-BE49-F238E27FC236}">
                  <a16:creationId xmlns:a16="http://schemas.microsoft.com/office/drawing/2014/main" id="{B715B786-0A60-ED49-FCFA-CD481225EB8C}"/>
                </a:ext>
              </a:extLst>
            </p:cNvPr>
            <p:cNvSpPr/>
            <p:nvPr/>
          </p:nvSpPr>
          <p:spPr>
            <a:xfrm>
              <a:off x="4427194" y="1661081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84;p86">
              <a:extLst>
                <a:ext uri="{FF2B5EF4-FFF2-40B4-BE49-F238E27FC236}">
                  <a16:creationId xmlns:a16="http://schemas.microsoft.com/office/drawing/2014/main" id="{CF3BD166-2BF7-F5F5-F040-B6F059ED6ED0}"/>
                </a:ext>
              </a:extLst>
            </p:cNvPr>
            <p:cNvSpPr/>
            <p:nvPr/>
          </p:nvSpPr>
          <p:spPr>
            <a:xfrm>
              <a:off x="7353393" y="292178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85;p86">
              <a:extLst>
                <a:ext uri="{FF2B5EF4-FFF2-40B4-BE49-F238E27FC236}">
                  <a16:creationId xmlns:a16="http://schemas.microsoft.com/office/drawing/2014/main" id="{B4E557D5-4B0F-A7A7-404D-41F0E7BE2B70}"/>
                </a:ext>
              </a:extLst>
            </p:cNvPr>
            <p:cNvSpPr/>
            <p:nvPr/>
          </p:nvSpPr>
          <p:spPr>
            <a:xfrm>
              <a:off x="6881800" y="293214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86;p86">
              <a:extLst>
                <a:ext uri="{FF2B5EF4-FFF2-40B4-BE49-F238E27FC236}">
                  <a16:creationId xmlns:a16="http://schemas.microsoft.com/office/drawing/2014/main" id="{FE2532D2-5500-3A53-3CC8-C286968D52A6}"/>
                </a:ext>
              </a:extLst>
            </p:cNvPr>
            <p:cNvSpPr/>
            <p:nvPr/>
          </p:nvSpPr>
          <p:spPr>
            <a:xfrm>
              <a:off x="7355974" y="3020089"/>
              <a:ext cx="5219" cy="6071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87;p86">
              <a:extLst>
                <a:ext uri="{FF2B5EF4-FFF2-40B4-BE49-F238E27FC236}">
                  <a16:creationId xmlns:a16="http://schemas.microsoft.com/office/drawing/2014/main" id="{685DC651-2D4F-6121-3978-B27F119BCF25}"/>
                </a:ext>
              </a:extLst>
            </p:cNvPr>
            <p:cNvSpPr/>
            <p:nvPr/>
          </p:nvSpPr>
          <p:spPr>
            <a:xfrm>
              <a:off x="7486168" y="3162365"/>
              <a:ext cx="5191" cy="522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188;p86">
              <a:extLst>
                <a:ext uri="{FF2B5EF4-FFF2-40B4-BE49-F238E27FC236}">
                  <a16:creationId xmlns:a16="http://schemas.microsoft.com/office/drawing/2014/main" id="{D9429E6F-998E-93E8-C056-D88C75FFCE70}"/>
                </a:ext>
              </a:extLst>
            </p:cNvPr>
            <p:cNvSpPr/>
            <p:nvPr/>
          </p:nvSpPr>
          <p:spPr>
            <a:xfrm>
              <a:off x="5211765" y="1452391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189;p86">
              <a:extLst>
                <a:ext uri="{FF2B5EF4-FFF2-40B4-BE49-F238E27FC236}">
                  <a16:creationId xmlns:a16="http://schemas.microsoft.com/office/drawing/2014/main" id="{26EA2CC5-6121-D54C-055A-9BABA49D04B9}"/>
                </a:ext>
              </a:extLst>
            </p:cNvPr>
            <p:cNvSpPr/>
            <p:nvPr/>
          </p:nvSpPr>
          <p:spPr>
            <a:xfrm>
              <a:off x="7395628" y="3268440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190;p86">
              <a:extLst>
                <a:ext uri="{FF2B5EF4-FFF2-40B4-BE49-F238E27FC236}">
                  <a16:creationId xmlns:a16="http://schemas.microsoft.com/office/drawing/2014/main" id="{9FED200E-1DDB-632D-0D76-A3707A85E15F}"/>
                </a:ext>
              </a:extLst>
            </p:cNvPr>
            <p:cNvSpPr/>
            <p:nvPr/>
          </p:nvSpPr>
          <p:spPr>
            <a:xfrm>
              <a:off x="7817242" y="3298626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191;p86">
              <a:extLst>
                <a:ext uri="{FF2B5EF4-FFF2-40B4-BE49-F238E27FC236}">
                  <a16:creationId xmlns:a16="http://schemas.microsoft.com/office/drawing/2014/main" id="{EB27FD07-834C-EF02-DE20-7B53824C3E7A}"/>
                </a:ext>
              </a:extLst>
            </p:cNvPr>
            <p:cNvSpPr/>
            <p:nvPr/>
          </p:nvSpPr>
          <p:spPr>
            <a:xfrm>
              <a:off x="7817242" y="3297746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192;p86">
              <a:extLst>
                <a:ext uri="{FF2B5EF4-FFF2-40B4-BE49-F238E27FC236}">
                  <a16:creationId xmlns:a16="http://schemas.microsoft.com/office/drawing/2014/main" id="{E8A73C58-8BC6-25EF-574D-5AB0691BA2E7}"/>
                </a:ext>
              </a:extLst>
            </p:cNvPr>
            <p:cNvSpPr/>
            <p:nvPr/>
          </p:nvSpPr>
          <p:spPr>
            <a:xfrm>
              <a:off x="7618093" y="3420219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193;p86">
              <a:extLst>
                <a:ext uri="{FF2B5EF4-FFF2-40B4-BE49-F238E27FC236}">
                  <a16:creationId xmlns:a16="http://schemas.microsoft.com/office/drawing/2014/main" id="{ECAE05F4-BEC8-E673-7FC5-D4B89DEE70B2}"/>
                </a:ext>
              </a:extLst>
            </p:cNvPr>
            <p:cNvSpPr/>
            <p:nvPr/>
          </p:nvSpPr>
          <p:spPr>
            <a:xfrm>
              <a:off x="7618944" y="3415907"/>
              <a:ext cx="5191" cy="3461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194;p86">
              <a:extLst>
                <a:ext uri="{FF2B5EF4-FFF2-40B4-BE49-F238E27FC236}">
                  <a16:creationId xmlns:a16="http://schemas.microsoft.com/office/drawing/2014/main" id="{090C9B96-39CA-FC44-0113-0D203F86637E}"/>
                </a:ext>
              </a:extLst>
            </p:cNvPr>
            <p:cNvSpPr/>
            <p:nvPr/>
          </p:nvSpPr>
          <p:spPr>
            <a:xfrm>
              <a:off x="7181814" y="3584907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195;p86">
              <a:extLst>
                <a:ext uri="{FF2B5EF4-FFF2-40B4-BE49-F238E27FC236}">
                  <a16:creationId xmlns:a16="http://schemas.microsoft.com/office/drawing/2014/main" id="{76447093-63AB-3E2D-8E82-44F0CAFDFBFB}"/>
                </a:ext>
              </a:extLst>
            </p:cNvPr>
            <p:cNvSpPr/>
            <p:nvPr/>
          </p:nvSpPr>
          <p:spPr>
            <a:xfrm>
              <a:off x="5241094" y="1248013"/>
              <a:ext cx="3461" cy="5220"/>
            </a:xfrm>
            <a:custGeom>
              <a:avLst/>
              <a:gdLst/>
              <a:ahLst/>
              <a:cxnLst/>
              <a:rect l="l" t="t" r="r" b="b"/>
              <a:pathLst>
                <a:path w="122" h="184" extrusionOk="0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196;p86">
              <a:extLst>
                <a:ext uri="{FF2B5EF4-FFF2-40B4-BE49-F238E27FC236}">
                  <a16:creationId xmlns:a16="http://schemas.microsoft.com/office/drawing/2014/main" id="{599F269A-872D-CFA8-A3AE-801B8F7C36A3}"/>
                </a:ext>
              </a:extLst>
            </p:cNvPr>
            <p:cNvSpPr/>
            <p:nvPr/>
          </p:nvSpPr>
          <p:spPr>
            <a:xfrm>
              <a:off x="5967035" y="1248893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197;p86">
              <a:extLst>
                <a:ext uri="{FF2B5EF4-FFF2-40B4-BE49-F238E27FC236}">
                  <a16:creationId xmlns:a16="http://schemas.microsoft.com/office/drawing/2014/main" id="{375B8F2D-B57B-5094-EC98-744DAD2CFD60}"/>
                </a:ext>
              </a:extLst>
            </p:cNvPr>
            <p:cNvSpPr/>
            <p:nvPr/>
          </p:nvSpPr>
          <p:spPr>
            <a:xfrm>
              <a:off x="4255616" y="1486889"/>
              <a:ext cx="5219" cy="6043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198;p86">
              <a:extLst>
                <a:ext uri="{FF2B5EF4-FFF2-40B4-BE49-F238E27FC236}">
                  <a16:creationId xmlns:a16="http://schemas.microsoft.com/office/drawing/2014/main" id="{E161B370-73A1-9444-0C8B-248EB842074B}"/>
                </a:ext>
              </a:extLst>
            </p:cNvPr>
            <p:cNvSpPr/>
            <p:nvPr/>
          </p:nvSpPr>
          <p:spPr>
            <a:xfrm>
              <a:off x="6287755" y="1542069"/>
              <a:ext cx="4340" cy="5192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199;p86">
              <a:extLst>
                <a:ext uri="{FF2B5EF4-FFF2-40B4-BE49-F238E27FC236}">
                  <a16:creationId xmlns:a16="http://schemas.microsoft.com/office/drawing/2014/main" id="{95B1F64D-AFC0-9DCB-E4A7-065065784077}"/>
                </a:ext>
              </a:extLst>
            </p:cNvPr>
            <p:cNvSpPr/>
            <p:nvPr/>
          </p:nvSpPr>
          <p:spPr>
            <a:xfrm>
              <a:off x="3368962" y="1836749"/>
              <a:ext cx="5043" cy="589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200;p86">
              <a:extLst>
                <a:ext uri="{FF2B5EF4-FFF2-40B4-BE49-F238E27FC236}">
                  <a16:creationId xmlns:a16="http://schemas.microsoft.com/office/drawing/2014/main" id="{90B2D6A3-0C58-40C8-7835-00503FDAE294}"/>
                </a:ext>
              </a:extLst>
            </p:cNvPr>
            <p:cNvSpPr/>
            <p:nvPr/>
          </p:nvSpPr>
          <p:spPr>
            <a:xfrm>
              <a:off x="5576480" y="1789568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201;p86">
              <a:extLst>
                <a:ext uri="{FF2B5EF4-FFF2-40B4-BE49-F238E27FC236}">
                  <a16:creationId xmlns:a16="http://schemas.microsoft.com/office/drawing/2014/main" id="{F8B0CA28-F85C-3BCD-C92A-D24FAEFF07AC}"/>
                </a:ext>
              </a:extLst>
            </p:cNvPr>
            <p:cNvSpPr/>
            <p:nvPr/>
          </p:nvSpPr>
          <p:spPr>
            <a:xfrm>
              <a:off x="5581642" y="1789568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202;p86">
              <a:extLst>
                <a:ext uri="{FF2B5EF4-FFF2-40B4-BE49-F238E27FC236}">
                  <a16:creationId xmlns:a16="http://schemas.microsoft.com/office/drawing/2014/main" id="{4E333C6C-17FB-DBEB-888F-5F14BADE8EFB}"/>
                </a:ext>
              </a:extLst>
            </p:cNvPr>
            <p:cNvSpPr/>
            <p:nvPr/>
          </p:nvSpPr>
          <p:spPr>
            <a:xfrm>
              <a:off x="5867020" y="1869742"/>
              <a:ext cx="4340" cy="2638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203;p86">
              <a:extLst>
                <a:ext uri="{FF2B5EF4-FFF2-40B4-BE49-F238E27FC236}">
                  <a16:creationId xmlns:a16="http://schemas.microsoft.com/office/drawing/2014/main" id="{BE31F901-BC74-60B7-8C2F-88B4C00718CE}"/>
                </a:ext>
              </a:extLst>
            </p:cNvPr>
            <p:cNvSpPr/>
            <p:nvPr/>
          </p:nvSpPr>
          <p:spPr>
            <a:xfrm>
              <a:off x="4456495" y="1882679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204;p86">
              <a:extLst>
                <a:ext uri="{FF2B5EF4-FFF2-40B4-BE49-F238E27FC236}">
                  <a16:creationId xmlns:a16="http://schemas.microsoft.com/office/drawing/2014/main" id="{9D30D52A-5DD9-8085-7F8E-E57D5E310707}"/>
                </a:ext>
              </a:extLst>
            </p:cNvPr>
            <p:cNvSpPr/>
            <p:nvPr/>
          </p:nvSpPr>
          <p:spPr>
            <a:xfrm>
              <a:off x="6463646" y="136271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205;p86">
              <a:extLst>
                <a:ext uri="{FF2B5EF4-FFF2-40B4-BE49-F238E27FC236}">
                  <a16:creationId xmlns:a16="http://schemas.microsoft.com/office/drawing/2014/main" id="{55A2E63D-E846-0094-B097-5E4DD9EB378E}"/>
                </a:ext>
              </a:extLst>
            </p:cNvPr>
            <p:cNvSpPr/>
            <p:nvPr/>
          </p:nvSpPr>
          <p:spPr>
            <a:xfrm>
              <a:off x="7690509" y="20603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206;p86">
              <a:extLst>
                <a:ext uri="{FF2B5EF4-FFF2-40B4-BE49-F238E27FC236}">
                  <a16:creationId xmlns:a16="http://schemas.microsoft.com/office/drawing/2014/main" id="{62136DED-7D8F-CBDF-4998-DE17AEBB308D}"/>
                </a:ext>
              </a:extLst>
            </p:cNvPr>
            <p:cNvSpPr/>
            <p:nvPr/>
          </p:nvSpPr>
          <p:spPr>
            <a:xfrm>
              <a:off x="7535325" y="241214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207;p86">
              <a:extLst>
                <a:ext uri="{FF2B5EF4-FFF2-40B4-BE49-F238E27FC236}">
                  <a16:creationId xmlns:a16="http://schemas.microsoft.com/office/drawing/2014/main" id="{EF15DF3D-DD3B-0E98-F349-92807BD68498}"/>
                </a:ext>
              </a:extLst>
            </p:cNvPr>
            <p:cNvSpPr/>
            <p:nvPr/>
          </p:nvSpPr>
          <p:spPr>
            <a:xfrm>
              <a:off x="5443704" y="2444916"/>
              <a:ext cx="6042" cy="522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8;p86">
              <a:extLst>
                <a:ext uri="{FF2B5EF4-FFF2-40B4-BE49-F238E27FC236}">
                  <a16:creationId xmlns:a16="http://schemas.microsoft.com/office/drawing/2014/main" id="{ECA706DB-C6C7-0933-D025-104CB0264CDF}"/>
                </a:ext>
              </a:extLst>
            </p:cNvPr>
            <p:cNvSpPr/>
            <p:nvPr/>
          </p:nvSpPr>
          <p:spPr>
            <a:xfrm>
              <a:off x="5827366" y="2512181"/>
              <a:ext cx="6921" cy="5192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9;p86">
              <a:extLst>
                <a:ext uri="{FF2B5EF4-FFF2-40B4-BE49-F238E27FC236}">
                  <a16:creationId xmlns:a16="http://schemas.microsoft.com/office/drawing/2014/main" id="{7F9F2F2B-9D2F-DF12-90B9-A7616F25CB67}"/>
                </a:ext>
              </a:extLst>
            </p:cNvPr>
            <p:cNvSpPr/>
            <p:nvPr/>
          </p:nvSpPr>
          <p:spPr>
            <a:xfrm>
              <a:off x="4013352" y="261306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10;p86">
              <a:extLst>
                <a:ext uri="{FF2B5EF4-FFF2-40B4-BE49-F238E27FC236}">
                  <a16:creationId xmlns:a16="http://schemas.microsoft.com/office/drawing/2014/main" id="{C1769F00-16DA-2232-195A-CC0341CA43D6}"/>
                </a:ext>
              </a:extLst>
            </p:cNvPr>
            <p:cNvSpPr/>
            <p:nvPr/>
          </p:nvSpPr>
          <p:spPr>
            <a:xfrm>
              <a:off x="4012501" y="2613065"/>
              <a:ext cx="6042" cy="4341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11;p86">
              <a:extLst>
                <a:ext uri="{FF2B5EF4-FFF2-40B4-BE49-F238E27FC236}">
                  <a16:creationId xmlns:a16="http://schemas.microsoft.com/office/drawing/2014/main" id="{FB629A60-F433-1DE6-00C7-D3C83EE1B67F}"/>
                </a:ext>
              </a:extLst>
            </p:cNvPr>
            <p:cNvSpPr/>
            <p:nvPr/>
          </p:nvSpPr>
          <p:spPr>
            <a:xfrm>
              <a:off x="4303042" y="1431681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12;p86">
              <a:extLst>
                <a:ext uri="{FF2B5EF4-FFF2-40B4-BE49-F238E27FC236}">
                  <a16:creationId xmlns:a16="http://schemas.microsoft.com/office/drawing/2014/main" id="{66499DD3-B313-C5B7-FE15-A82394999ED5}"/>
                </a:ext>
              </a:extLst>
            </p:cNvPr>
            <p:cNvSpPr/>
            <p:nvPr/>
          </p:nvSpPr>
          <p:spPr>
            <a:xfrm>
              <a:off x="4134923" y="1433411"/>
              <a:ext cx="2610" cy="908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13;p86">
              <a:extLst>
                <a:ext uri="{FF2B5EF4-FFF2-40B4-BE49-F238E27FC236}">
                  <a16:creationId xmlns:a16="http://schemas.microsoft.com/office/drawing/2014/main" id="{668E18C4-3133-DBAF-C83F-7677121E6049}"/>
                </a:ext>
              </a:extLst>
            </p:cNvPr>
            <p:cNvSpPr/>
            <p:nvPr/>
          </p:nvSpPr>
          <p:spPr>
            <a:xfrm>
              <a:off x="7368057" y="1983591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14;p86">
              <a:extLst>
                <a:ext uri="{FF2B5EF4-FFF2-40B4-BE49-F238E27FC236}">
                  <a16:creationId xmlns:a16="http://schemas.microsoft.com/office/drawing/2014/main" id="{A1F5460B-BE9F-6E55-09D2-905307D9321E}"/>
                </a:ext>
              </a:extLst>
            </p:cNvPr>
            <p:cNvSpPr/>
            <p:nvPr/>
          </p:nvSpPr>
          <p:spPr>
            <a:xfrm>
              <a:off x="6383458" y="1471370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15;p86">
              <a:extLst>
                <a:ext uri="{FF2B5EF4-FFF2-40B4-BE49-F238E27FC236}">
                  <a16:creationId xmlns:a16="http://schemas.microsoft.com/office/drawing/2014/main" id="{A787CF4B-6022-242A-5D57-AF60CBF55F6B}"/>
                </a:ext>
              </a:extLst>
            </p:cNvPr>
            <p:cNvSpPr/>
            <p:nvPr/>
          </p:nvSpPr>
          <p:spPr>
            <a:xfrm>
              <a:off x="6381728" y="14851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16;p86">
              <a:extLst>
                <a:ext uri="{FF2B5EF4-FFF2-40B4-BE49-F238E27FC236}">
                  <a16:creationId xmlns:a16="http://schemas.microsoft.com/office/drawing/2014/main" id="{DD2B8A59-7DA1-DE42-C093-3D5D7472A3F5}"/>
                </a:ext>
              </a:extLst>
            </p:cNvPr>
            <p:cNvSpPr/>
            <p:nvPr/>
          </p:nvSpPr>
          <p:spPr>
            <a:xfrm>
              <a:off x="3662451" y="147568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17;p86">
              <a:extLst>
                <a:ext uri="{FF2B5EF4-FFF2-40B4-BE49-F238E27FC236}">
                  <a16:creationId xmlns:a16="http://schemas.microsoft.com/office/drawing/2014/main" id="{A6626AE5-0F92-FA91-191E-6A004CCA1477}"/>
                </a:ext>
              </a:extLst>
            </p:cNvPr>
            <p:cNvSpPr/>
            <p:nvPr/>
          </p:nvSpPr>
          <p:spPr>
            <a:xfrm>
              <a:off x="3663302" y="1472222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8;p86">
              <a:extLst>
                <a:ext uri="{FF2B5EF4-FFF2-40B4-BE49-F238E27FC236}">
                  <a16:creationId xmlns:a16="http://schemas.microsoft.com/office/drawing/2014/main" id="{A8C21541-022E-EC2C-582E-02A6FEFB73CA}"/>
                </a:ext>
              </a:extLst>
            </p:cNvPr>
            <p:cNvSpPr/>
            <p:nvPr/>
          </p:nvSpPr>
          <p:spPr>
            <a:xfrm>
              <a:off x="6316205" y="1488619"/>
              <a:ext cx="3489" cy="4312"/>
            </a:xfrm>
            <a:custGeom>
              <a:avLst/>
              <a:gdLst/>
              <a:ahLst/>
              <a:cxnLst/>
              <a:rect l="l" t="t" r="r" b="b"/>
              <a:pathLst>
                <a:path w="123" h="152" extrusionOk="0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9;p86">
              <a:extLst>
                <a:ext uri="{FF2B5EF4-FFF2-40B4-BE49-F238E27FC236}">
                  <a16:creationId xmlns:a16="http://schemas.microsoft.com/office/drawing/2014/main" id="{4B5E0A9E-7424-F789-DC27-F84D8816676E}"/>
                </a:ext>
              </a:extLst>
            </p:cNvPr>
            <p:cNvSpPr/>
            <p:nvPr/>
          </p:nvSpPr>
          <p:spPr>
            <a:xfrm>
              <a:off x="5460070" y="2439752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20;p86">
              <a:extLst>
                <a:ext uri="{FF2B5EF4-FFF2-40B4-BE49-F238E27FC236}">
                  <a16:creationId xmlns:a16="http://schemas.microsoft.com/office/drawing/2014/main" id="{2CF41E56-4669-F325-FE27-D9894C7E8BD5}"/>
                </a:ext>
              </a:extLst>
            </p:cNvPr>
            <p:cNvSpPr/>
            <p:nvPr/>
          </p:nvSpPr>
          <p:spPr>
            <a:xfrm>
              <a:off x="4406516" y="1703324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21;p86">
              <a:extLst>
                <a:ext uri="{FF2B5EF4-FFF2-40B4-BE49-F238E27FC236}">
                  <a16:creationId xmlns:a16="http://schemas.microsoft.com/office/drawing/2014/main" id="{89672C98-2D0C-88EB-CAF7-CA0E13E1ED79}"/>
                </a:ext>
              </a:extLst>
            </p:cNvPr>
            <p:cNvSpPr/>
            <p:nvPr/>
          </p:nvSpPr>
          <p:spPr>
            <a:xfrm>
              <a:off x="5965304" y="1226452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22;p86">
              <a:extLst>
                <a:ext uri="{FF2B5EF4-FFF2-40B4-BE49-F238E27FC236}">
                  <a16:creationId xmlns:a16="http://schemas.microsoft.com/office/drawing/2014/main" id="{C972A0A8-1CEE-F1DB-E898-FB22230C3FBB}"/>
                </a:ext>
              </a:extLst>
            </p:cNvPr>
            <p:cNvSpPr/>
            <p:nvPr/>
          </p:nvSpPr>
          <p:spPr>
            <a:xfrm>
              <a:off x="7412023" y="2538054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23;p86">
              <a:extLst>
                <a:ext uri="{FF2B5EF4-FFF2-40B4-BE49-F238E27FC236}">
                  <a16:creationId xmlns:a16="http://schemas.microsoft.com/office/drawing/2014/main" id="{998A8DFD-EE23-50C8-3BE4-9B1B995C9D81}"/>
                </a:ext>
              </a:extLst>
            </p:cNvPr>
            <p:cNvSpPr/>
            <p:nvPr/>
          </p:nvSpPr>
          <p:spPr>
            <a:xfrm>
              <a:off x="6370524" y="1503258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24;p86">
              <a:extLst>
                <a:ext uri="{FF2B5EF4-FFF2-40B4-BE49-F238E27FC236}">
                  <a16:creationId xmlns:a16="http://schemas.microsoft.com/office/drawing/2014/main" id="{43C0799B-D4F2-7C09-F314-85A343885951}"/>
                </a:ext>
              </a:extLst>
            </p:cNvPr>
            <p:cNvSpPr/>
            <p:nvPr/>
          </p:nvSpPr>
          <p:spPr>
            <a:xfrm>
              <a:off x="5174692" y="1500677"/>
              <a:ext cx="2610" cy="6071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25;p86">
              <a:extLst>
                <a:ext uri="{FF2B5EF4-FFF2-40B4-BE49-F238E27FC236}">
                  <a16:creationId xmlns:a16="http://schemas.microsoft.com/office/drawing/2014/main" id="{DD9B26A9-6AD0-B4F3-0430-829C20528447}"/>
                </a:ext>
              </a:extLst>
            </p:cNvPr>
            <p:cNvSpPr/>
            <p:nvPr/>
          </p:nvSpPr>
          <p:spPr>
            <a:xfrm>
              <a:off x="4315976" y="125059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26;p86">
              <a:extLst>
                <a:ext uri="{FF2B5EF4-FFF2-40B4-BE49-F238E27FC236}">
                  <a16:creationId xmlns:a16="http://schemas.microsoft.com/office/drawing/2014/main" id="{52C5CB59-2376-3B91-723E-2056470F223A}"/>
                </a:ext>
              </a:extLst>
            </p:cNvPr>
            <p:cNvSpPr/>
            <p:nvPr/>
          </p:nvSpPr>
          <p:spPr>
            <a:xfrm>
              <a:off x="6303271" y="1554154"/>
              <a:ext cx="3489" cy="173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27;p86">
              <a:extLst>
                <a:ext uri="{FF2B5EF4-FFF2-40B4-BE49-F238E27FC236}">
                  <a16:creationId xmlns:a16="http://schemas.microsoft.com/office/drawing/2014/main" id="{FAB08ED5-2683-FB50-042B-E8E5D8E2EB61}"/>
                </a:ext>
              </a:extLst>
            </p:cNvPr>
            <p:cNvSpPr/>
            <p:nvPr/>
          </p:nvSpPr>
          <p:spPr>
            <a:xfrm>
              <a:off x="5229862" y="1260099"/>
              <a:ext cx="2638" cy="5192"/>
            </a:xfrm>
            <a:custGeom>
              <a:avLst/>
              <a:gdLst/>
              <a:ahLst/>
              <a:cxnLst/>
              <a:rect l="l" t="t" r="r" b="b"/>
              <a:pathLst>
                <a:path w="93" h="183" extrusionOk="0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8;p86">
              <a:extLst>
                <a:ext uri="{FF2B5EF4-FFF2-40B4-BE49-F238E27FC236}">
                  <a16:creationId xmlns:a16="http://schemas.microsoft.com/office/drawing/2014/main" id="{434F68DB-9E1C-DC60-F19A-52FEA60B086B}"/>
                </a:ext>
              </a:extLst>
            </p:cNvPr>
            <p:cNvSpPr/>
            <p:nvPr/>
          </p:nvSpPr>
          <p:spPr>
            <a:xfrm>
              <a:off x="5229862" y="125922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9;p86">
              <a:extLst>
                <a:ext uri="{FF2B5EF4-FFF2-40B4-BE49-F238E27FC236}">
                  <a16:creationId xmlns:a16="http://schemas.microsoft.com/office/drawing/2014/main" id="{BE49014C-3B31-0F25-BBEC-572645B2C73B}"/>
                </a:ext>
              </a:extLst>
            </p:cNvPr>
            <p:cNvSpPr/>
            <p:nvPr/>
          </p:nvSpPr>
          <p:spPr>
            <a:xfrm>
              <a:off x="6144627" y="1719721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230;p86">
              <a:extLst>
                <a:ext uri="{FF2B5EF4-FFF2-40B4-BE49-F238E27FC236}">
                  <a16:creationId xmlns:a16="http://schemas.microsoft.com/office/drawing/2014/main" id="{731AA9C9-955C-956A-43BC-DFEFFAE5FB45}"/>
                </a:ext>
              </a:extLst>
            </p:cNvPr>
            <p:cNvSpPr/>
            <p:nvPr/>
          </p:nvSpPr>
          <p:spPr>
            <a:xfrm>
              <a:off x="4163373" y="1569673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231;p86">
              <a:extLst>
                <a:ext uri="{FF2B5EF4-FFF2-40B4-BE49-F238E27FC236}">
                  <a16:creationId xmlns:a16="http://schemas.microsoft.com/office/drawing/2014/main" id="{04241388-2E82-C5A7-D72E-1A4603AA3F5B}"/>
                </a:ext>
              </a:extLst>
            </p:cNvPr>
            <p:cNvSpPr/>
            <p:nvPr/>
          </p:nvSpPr>
          <p:spPr>
            <a:xfrm>
              <a:off x="4404786" y="1282511"/>
              <a:ext cx="1759" cy="5192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232;p86">
              <a:extLst>
                <a:ext uri="{FF2B5EF4-FFF2-40B4-BE49-F238E27FC236}">
                  <a16:creationId xmlns:a16="http://schemas.microsoft.com/office/drawing/2014/main" id="{446F6983-59B4-57CE-2B1D-C38B52FF405B}"/>
                </a:ext>
              </a:extLst>
            </p:cNvPr>
            <p:cNvSpPr/>
            <p:nvPr/>
          </p:nvSpPr>
          <p:spPr>
            <a:xfrm>
              <a:off x="5949789" y="1298881"/>
              <a:ext cx="6070" cy="4341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233;p86">
              <a:extLst>
                <a:ext uri="{FF2B5EF4-FFF2-40B4-BE49-F238E27FC236}">
                  <a16:creationId xmlns:a16="http://schemas.microsoft.com/office/drawing/2014/main" id="{5312F7A1-B2CD-4DE6-9E25-AB62C63A3736}"/>
                </a:ext>
              </a:extLst>
            </p:cNvPr>
            <p:cNvSpPr/>
            <p:nvPr/>
          </p:nvSpPr>
          <p:spPr>
            <a:xfrm>
              <a:off x="5948909" y="1302342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234;p86">
              <a:extLst>
                <a:ext uri="{FF2B5EF4-FFF2-40B4-BE49-F238E27FC236}">
                  <a16:creationId xmlns:a16="http://schemas.microsoft.com/office/drawing/2014/main" id="{B061D7F4-74A8-2EFB-9448-0437E96C8042}"/>
                </a:ext>
              </a:extLst>
            </p:cNvPr>
            <p:cNvSpPr/>
            <p:nvPr/>
          </p:nvSpPr>
          <p:spPr>
            <a:xfrm>
              <a:off x="7430120" y="2540636"/>
              <a:ext cx="3489" cy="6071"/>
            </a:xfrm>
            <a:custGeom>
              <a:avLst/>
              <a:gdLst/>
              <a:ahLst/>
              <a:cxnLst/>
              <a:rect l="l" t="t" r="r" b="b"/>
              <a:pathLst>
                <a:path w="123" h="214" extrusionOk="0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235;p86">
              <a:extLst>
                <a:ext uri="{FF2B5EF4-FFF2-40B4-BE49-F238E27FC236}">
                  <a16:creationId xmlns:a16="http://schemas.microsoft.com/office/drawing/2014/main" id="{E5E1C9A1-90B2-359E-571E-C535B3151EA9}"/>
                </a:ext>
              </a:extLst>
            </p:cNvPr>
            <p:cNvSpPr/>
            <p:nvPr/>
          </p:nvSpPr>
          <p:spPr>
            <a:xfrm>
              <a:off x="4469429" y="1298881"/>
              <a:ext cx="2638" cy="3490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236;p86">
              <a:extLst>
                <a:ext uri="{FF2B5EF4-FFF2-40B4-BE49-F238E27FC236}">
                  <a16:creationId xmlns:a16="http://schemas.microsoft.com/office/drawing/2014/main" id="{957CCA67-AC5B-FB85-342C-0E724CAF1105}"/>
                </a:ext>
              </a:extLst>
            </p:cNvPr>
            <p:cNvSpPr/>
            <p:nvPr/>
          </p:nvSpPr>
          <p:spPr>
            <a:xfrm>
              <a:off x="7841381" y="3189969"/>
              <a:ext cx="6921" cy="2610"/>
            </a:xfrm>
            <a:custGeom>
              <a:avLst/>
              <a:gdLst/>
              <a:ahLst/>
              <a:cxnLst/>
              <a:rect l="l" t="t" r="r" b="b"/>
              <a:pathLst>
                <a:path w="244" h="92" extrusionOk="0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237;p86">
              <a:extLst>
                <a:ext uri="{FF2B5EF4-FFF2-40B4-BE49-F238E27FC236}">
                  <a16:creationId xmlns:a16="http://schemas.microsoft.com/office/drawing/2014/main" id="{99C9E578-3EB7-3597-5885-E40D49882DF2}"/>
                </a:ext>
              </a:extLst>
            </p:cNvPr>
            <p:cNvSpPr/>
            <p:nvPr/>
          </p:nvSpPr>
          <p:spPr>
            <a:xfrm>
              <a:off x="7848274" y="31925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238;p86">
              <a:extLst>
                <a:ext uri="{FF2B5EF4-FFF2-40B4-BE49-F238E27FC236}">
                  <a16:creationId xmlns:a16="http://schemas.microsoft.com/office/drawing/2014/main" id="{3FD3E632-49AE-517F-8864-88E4AC4A3C34}"/>
                </a:ext>
              </a:extLst>
            </p:cNvPr>
            <p:cNvSpPr/>
            <p:nvPr/>
          </p:nvSpPr>
          <p:spPr>
            <a:xfrm>
              <a:off x="5609241" y="1316130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239;p86">
              <a:extLst>
                <a:ext uri="{FF2B5EF4-FFF2-40B4-BE49-F238E27FC236}">
                  <a16:creationId xmlns:a16="http://schemas.microsoft.com/office/drawing/2014/main" id="{022AA816-2AFD-0156-4825-2AFB033457CF}"/>
                </a:ext>
              </a:extLst>
            </p:cNvPr>
            <p:cNvSpPr/>
            <p:nvPr/>
          </p:nvSpPr>
          <p:spPr>
            <a:xfrm>
              <a:off x="5608362" y="131613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240;p86">
              <a:extLst>
                <a:ext uri="{FF2B5EF4-FFF2-40B4-BE49-F238E27FC236}">
                  <a16:creationId xmlns:a16="http://schemas.microsoft.com/office/drawing/2014/main" id="{5BE937DB-D321-983B-5139-CAEFE36B0F20}"/>
                </a:ext>
              </a:extLst>
            </p:cNvPr>
            <p:cNvSpPr/>
            <p:nvPr/>
          </p:nvSpPr>
          <p:spPr>
            <a:xfrm>
              <a:off x="6971461" y="1328215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241;p86">
              <a:extLst>
                <a:ext uri="{FF2B5EF4-FFF2-40B4-BE49-F238E27FC236}">
                  <a16:creationId xmlns:a16="http://schemas.microsoft.com/office/drawing/2014/main" id="{B1CC47FD-4BF5-1310-F1F9-5A45A4F4389A}"/>
                </a:ext>
              </a:extLst>
            </p:cNvPr>
            <p:cNvSpPr/>
            <p:nvPr/>
          </p:nvSpPr>
          <p:spPr>
            <a:xfrm>
              <a:off x="6975772" y="1331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242;p86">
              <a:extLst>
                <a:ext uri="{FF2B5EF4-FFF2-40B4-BE49-F238E27FC236}">
                  <a16:creationId xmlns:a16="http://schemas.microsoft.com/office/drawing/2014/main" id="{CB86F0BB-0585-E388-9F0E-51F6780EBB53}"/>
                </a:ext>
              </a:extLst>
            </p:cNvPr>
            <p:cNvSpPr/>
            <p:nvPr/>
          </p:nvSpPr>
          <p:spPr>
            <a:xfrm>
              <a:off x="4138355" y="1605022"/>
              <a:ext cx="908" cy="1759"/>
            </a:xfrm>
            <a:custGeom>
              <a:avLst/>
              <a:gdLst/>
              <a:ahLst/>
              <a:cxnLst/>
              <a:rect l="l" t="t" r="r" b="b"/>
              <a:pathLst>
                <a:path w="32" h="62" extrusionOk="0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243;p86">
              <a:extLst>
                <a:ext uri="{FF2B5EF4-FFF2-40B4-BE49-F238E27FC236}">
                  <a16:creationId xmlns:a16="http://schemas.microsoft.com/office/drawing/2014/main" id="{9B94C938-9ED6-E320-76EF-71F647FBDDA3}"/>
                </a:ext>
              </a:extLst>
            </p:cNvPr>
            <p:cNvSpPr/>
            <p:nvPr/>
          </p:nvSpPr>
          <p:spPr>
            <a:xfrm>
              <a:off x="4135774" y="1605873"/>
              <a:ext cx="1759" cy="5220"/>
            </a:xfrm>
            <a:custGeom>
              <a:avLst/>
              <a:gdLst/>
              <a:ahLst/>
              <a:cxnLst/>
              <a:rect l="l" t="t" r="r" b="b"/>
              <a:pathLst>
                <a:path w="62" h="184" extrusionOk="0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244;p86">
              <a:extLst>
                <a:ext uri="{FF2B5EF4-FFF2-40B4-BE49-F238E27FC236}">
                  <a16:creationId xmlns:a16="http://schemas.microsoft.com/office/drawing/2014/main" id="{32D8B222-BBE4-50B0-6268-D23A889BF8C0}"/>
                </a:ext>
              </a:extLst>
            </p:cNvPr>
            <p:cNvSpPr/>
            <p:nvPr/>
          </p:nvSpPr>
          <p:spPr>
            <a:xfrm>
              <a:off x="5357475" y="2040501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245;p86">
              <a:extLst>
                <a:ext uri="{FF2B5EF4-FFF2-40B4-BE49-F238E27FC236}">
                  <a16:creationId xmlns:a16="http://schemas.microsoft.com/office/drawing/2014/main" id="{153AC074-3BD7-7C47-FD56-C6B04F18790C}"/>
                </a:ext>
              </a:extLst>
            </p:cNvPr>
            <p:cNvSpPr/>
            <p:nvPr/>
          </p:nvSpPr>
          <p:spPr>
            <a:xfrm>
              <a:off x="4438398" y="2858834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246;p86">
              <a:extLst>
                <a:ext uri="{FF2B5EF4-FFF2-40B4-BE49-F238E27FC236}">
                  <a16:creationId xmlns:a16="http://schemas.microsoft.com/office/drawing/2014/main" id="{24981BED-0DCB-483A-8752-DFA013CB9186}"/>
                </a:ext>
              </a:extLst>
            </p:cNvPr>
            <p:cNvSpPr/>
            <p:nvPr/>
          </p:nvSpPr>
          <p:spPr>
            <a:xfrm>
              <a:off x="5721310" y="248372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247;p86">
              <a:extLst>
                <a:ext uri="{FF2B5EF4-FFF2-40B4-BE49-F238E27FC236}">
                  <a16:creationId xmlns:a16="http://schemas.microsoft.com/office/drawing/2014/main" id="{A2730E10-2308-10FC-F54E-7136E3001F4B}"/>
                </a:ext>
              </a:extLst>
            </p:cNvPr>
            <p:cNvSpPr/>
            <p:nvPr/>
          </p:nvSpPr>
          <p:spPr>
            <a:xfrm>
              <a:off x="5718729" y="2483726"/>
              <a:ext cx="2610" cy="175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248;p86">
              <a:extLst>
                <a:ext uri="{FF2B5EF4-FFF2-40B4-BE49-F238E27FC236}">
                  <a16:creationId xmlns:a16="http://schemas.microsoft.com/office/drawing/2014/main" id="{8AC8BF64-0F63-D639-1C55-AA66AEFBA57D}"/>
                </a:ext>
              </a:extLst>
            </p:cNvPr>
            <p:cNvSpPr/>
            <p:nvPr/>
          </p:nvSpPr>
          <p:spPr>
            <a:xfrm>
              <a:off x="7450826" y="2585489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249;p86">
              <a:extLst>
                <a:ext uri="{FF2B5EF4-FFF2-40B4-BE49-F238E27FC236}">
                  <a16:creationId xmlns:a16="http://schemas.microsoft.com/office/drawing/2014/main" id="{88448DDB-754D-4DE8-0B54-0C80434137B6}"/>
                </a:ext>
              </a:extLst>
            </p:cNvPr>
            <p:cNvSpPr/>
            <p:nvPr/>
          </p:nvSpPr>
          <p:spPr>
            <a:xfrm>
              <a:off x="4766040" y="164468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250;p86">
              <a:extLst>
                <a:ext uri="{FF2B5EF4-FFF2-40B4-BE49-F238E27FC236}">
                  <a16:creationId xmlns:a16="http://schemas.microsoft.com/office/drawing/2014/main" id="{BA1FE350-7840-C3C4-68A9-8122B36F1B33}"/>
                </a:ext>
              </a:extLst>
            </p:cNvPr>
            <p:cNvSpPr/>
            <p:nvPr/>
          </p:nvSpPr>
          <p:spPr>
            <a:xfrm>
              <a:off x="4759999" y="1641250"/>
              <a:ext cx="6070" cy="3461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251;p86">
              <a:extLst>
                <a:ext uri="{FF2B5EF4-FFF2-40B4-BE49-F238E27FC236}">
                  <a16:creationId xmlns:a16="http://schemas.microsoft.com/office/drawing/2014/main" id="{7C1451ED-7BEA-E206-09E5-06E7EC28D561}"/>
                </a:ext>
              </a:extLst>
            </p:cNvPr>
            <p:cNvSpPr/>
            <p:nvPr/>
          </p:nvSpPr>
          <p:spPr>
            <a:xfrm>
              <a:off x="4637576" y="1380813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252;p86">
              <a:extLst>
                <a:ext uri="{FF2B5EF4-FFF2-40B4-BE49-F238E27FC236}">
                  <a16:creationId xmlns:a16="http://schemas.microsoft.com/office/drawing/2014/main" id="{B4EAD944-36BE-8FC6-33B4-0E31B79F166E}"/>
                </a:ext>
              </a:extLst>
            </p:cNvPr>
            <p:cNvSpPr/>
            <p:nvPr/>
          </p:nvSpPr>
          <p:spPr>
            <a:xfrm>
              <a:off x="5791144" y="2496662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253;p86">
              <a:extLst>
                <a:ext uri="{FF2B5EF4-FFF2-40B4-BE49-F238E27FC236}">
                  <a16:creationId xmlns:a16="http://schemas.microsoft.com/office/drawing/2014/main" id="{ED06FD2E-308D-8FF2-8CA6-8AA8956BAF65}"/>
                </a:ext>
              </a:extLst>
            </p:cNvPr>
            <p:cNvSpPr/>
            <p:nvPr/>
          </p:nvSpPr>
          <p:spPr>
            <a:xfrm>
              <a:off x="4229747" y="2724303"/>
              <a:ext cx="1759" cy="3490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254;p86">
              <a:extLst>
                <a:ext uri="{FF2B5EF4-FFF2-40B4-BE49-F238E27FC236}">
                  <a16:creationId xmlns:a16="http://schemas.microsoft.com/office/drawing/2014/main" id="{6180FBBA-A64F-A0DB-622A-F9595A9385E3}"/>
                </a:ext>
              </a:extLst>
            </p:cNvPr>
            <p:cNvSpPr/>
            <p:nvPr/>
          </p:nvSpPr>
          <p:spPr>
            <a:xfrm>
              <a:off x="5559234" y="2382842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255;p86">
              <a:extLst>
                <a:ext uri="{FF2B5EF4-FFF2-40B4-BE49-F238E27FC236}">
                  <a16:creationId xmlns:a16="http://schemas.microsoft.com/office/drawing/2014/main" id="{252E22D3-0455-79E6-2A68-DDD8E950EA24}"/>
                </a:ext>
              </a:extLst>
            </p:cNvPr>
            <p:cNvSpPr/>
            <p:nvPr/>
          </p:nvSpPr>
          <p:spPr>
            <a:xfrm>
              <a:off x="5555773" y="238196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256;p86">
              <a:extLst>
                <a:ext uri="{FF2B5EF4-FFF2-40B4-BE49-F238E27FC236}">
                  <a16:creationId xmlns:a16="http://schemas.microsoft.com/office/drawing/2014/main" id="{A7697AEA-AD53-233D-8C15-8868F680253C}"/>
                </a:ext>
              </a:extLst>
            </p:cNvPr>
            <p:cNvSpPr/>
            <p:nvPr/>
          </p:nvSpPr>
          <p:spPr>
            <a:xfrm>
              <a:off x="5682507" y="1407538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257;p86">
              <a:extLst>
                <a:ext uri="{FF2B5EF4-FFF2-40B4-BE49-F238E27FC236}">
                  <a16:creationId xmlns:a16="http://schemas.microsoft.com/office/drawing/2014/main" id="{483BAAA5-A41B-7E37-0951-21F0EAFAE54C}"/>
                </a:ext>
              </a:extLst>
            </p:cNvPr>
            <p:cNvSpPr/>
            <p:nvPr/>
          </p:nvSpPr>
          <p:spPr>
            <a:xfrm>
              <a:off x="6329991" y="14299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258;p86">
              <a:extLst>
                <a:ext uri="{FF2B5EF4-FFF2-40B4-BE49-F238E27FC236}">
                  <a16:creationId xmlns:a16="http://schemas.microsoft.com/office/drawing/2014/main" id="{AFA80101-B1A0-32AC-9428-D4BDFD757AE3}"/>
                </a:ext>
              </a:extLst>
            </p:cNvPr>
            <p:cNvSpPr/>
            <p:nvPr/>
          </p:nvSpPr>
          <p:spPr>
            <a:xfrm>
              <a:off x="6319666" y="14334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259;p86">
              <a:extLst>
                <a:ext uri="{FF2B5EF4-FFF2-40B4-BE49-F238E27FC236}">
                  <a16:creationId xmlns:a16="http://schemas.microsoft.com/office/drawing/2014/main" id="{DAE64EFB-42EE-124A-CB2A-7D0527F8DDCB}"/>
                </a:ext>
              </a:extLst>
            </p:cNvPr>
            <p:cNvSpPr/>
            <p:nvPr/>
          </p:nvSpPr>
          <p:spPr>
            <a:xfrm>
              <a:off x="7712917" y="2906269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260;p86">
              <a:extLst>
                <a:ext uri="{FF2B5EF4-FFF2-40B4-BE49-F238E27FC236}">
                  <a16:creationId xmlns:a16="http://schemas.microsoft.com/office/drawing/2014/main" id="{E78CCE8B-ADBD-1A49-FE32-72AC194576F3}"/>
                </a:ext>
              </a:extLst>
            </p:cNvPr>
            <p:cNvSpPr/>
            <p:nvPr/>
          </p:nvSpPr>
          <p:spPr>
            <a:xfrm>
              <a:off x="5321253" y="21129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261;p86">
              <a:extLst>
                <a:ext uri="{FF2B5EF4-FFF2-40B4-BE49-F238E27FC236}">
                  <a16:creationId xmlns:a16="http://schemas.microsoft.com/office/drawing/2014/main" id="{9F2CBF60-3CA4-01E0-D2D1-1EE935BC2FEC}"/>
                </a:ext>
              </a:extLst>
            </p:cNvPr>
            <p:cNvSpPr/>
            <p:nvPr/>
          </p:nvSpPr>
          <p:spPr>
            <a:xfrm>
              <a:off x="5316942" y="211293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262;p86">
              <a:extLst>
                <a:ext uri="{FF2B5EF4-FFF2-40B4-BE49-F238E27FC236}">
                  <a16:creationId xmlns:a16="http://schemas.microsoft.com/office/drawing/2014/main" id="{5F2BBFA2-2A63-83FE-326A-67109B89F20F}"/>
                </a:ext>
              </a:extLst>
            </p:cNvPr>
            <p:cNvSpPr/>
            <p:nvPr/>
          </p:nvSpPr>
          <p:spPr>
            <a:xfrm>
              <a:off x="4433236" y="2914014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263;p86">
              <a:extLst>
                <a:ext uri="{FF2B5EF4-FFF2-40B4-BE49-F238E27FC236}">
                  <a16:creationId xmlns:a16="http://schemas.microsoft.com/office/drawing/2014/main" id="{FF409AE2-1436-CEB5-26D6-E0388CBE0307}"/>
                </a:ext>
              </a:extLst>
            </p:cNvPr>
            <p:cNvSpPr/>
            <p:nvPr/>
          </p:nvSpPr>
          <p:spPr>
            <a:xfrm>
              <a:off x="6881800" y="2951093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264;p86">
              <a:extLst>
                <a:ext uri="{FF2B5EF4-FFF2-40B4-BE49-F238E27FC236}">
                  <a16:creationId xmlns:a16="http://schemas.microsoft.com/office/drawing/2014/main" id="{FE0BD690-D780-A1A3-B3EB-C13903ACCAD9}"/>
                </a:ext>
              </a:extLst>
            </p:cNvPr>
            <p:cNvSpPr/>
            <p:nvPr/>
          </p:nvSpPr>
          <p:spPr>
            <a:xfrm>
              <a:off x="3487440" y="1900807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265;p86">
              <a:extLst>
                <a:ext uri="{FF2B5EF4-FFF2-40B4-BE49-F238E27FC236}">
                  <a16:creationId xmlns:a16="http://schemas.microsoft.com/office/drawing/2014/main" id="{BF0A4CD5-AC8D-257D-6B6A-99CE40AF9CE0}"/>
                </a:ext>
              </a:extLst>
            </p:cNvPr>
            <p:cNvSpPr/>
            <p:nvPr/>
          </p:nvSpPr>
          <p:spPr>
            <a:xfrm>
              <a:off x="7275787" y="2997677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266;p86">
              <a:extLst>
                <a:ext uri="{FF2B5EF4-FFF2-40B4-BE49-F238E27FC236}">
                  <a16:creationId xmlns:a16="http://schemas.microsoft.com/office/drawing/2014/main" id="{00AA845B-3836-CDB3-1F3A-C0F1807295D4}"/>
                </a:ext>
              </a:extLst>
            </p:cNvPr>
            <p:cNvSpPr/>
            <p:nvPr/>
          </p:nvSpPr>
          <p:spPr>
            <a:xfrm>
              <a:off x="6905059" y="3010613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267;p86">
              <a:extLst>
                <a:ext uri="{FF2B5EF4-FFF2-40B4-BE49-F238E27FC236}">
                  <a16:creationId xmlns:a16="http://schemas.microsoft.com/office/drawing/2014/main" id="{54BD6BF6-628A-129E-33AE-5CAE8CEF90F5}"/>
                </a:ext>
              </a:extLst>
            </p:cNvPr>
            <p:cNvSpPr/>
            <p:nvPr/>
          </p:nvSpPr>
          <p:spPr>
            <a:xfrm>
              <a:off x="7341338" y="3032175"/>
              <a:ext cx="3461" cy="1731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268;p86">
              <a:extLst>
                <a:ext uri="{FF2B5EF4-FFF2-40B4-BE49-F238E27FC236}">
                  <a16:creationId xmlns:a16="http://schemas.microsoft.com/office/drawing/2014/main" id="{D10C2A74-C1BA-1C7F-C311-9601A921F383}"/>
                </a:ext>
              </a:extLst>
            </p:cNvPr>
            <p:cNvSpPr/>
            <p:nvPr/>
          </p:nvSpPr>
          <p:spPr>
            <a:xfrm>
              <a:off x="7324943" y="3043381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269;p86">
              <a:extLst>
                <a:ext uri="{FF2B5EF4-FFF2-40B4-BE49-F238E27FC236}">
                  <a16:creationId xmlns:a16="http://schemas.microsoft.com/office/drawing/2014/main" id="{94BB5A09-7F98-24AB-B51E-4EC2A4376CD7}"/>
                </a:ext>
              </a:extLst>
            </p:cNvPr>
            <p:cNvSpPr/>
            <p:nvPr/>
          </p:nvSpPr>
          <p:spPr>
            <a:xfrm>
              <a:off x="7436161" y="3060630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270;p86">
              <a:extLst>
                <a:ext uri="{FF2B5EF4-FFF2-40B4-BE49-F238E27FC236}">
                  <a16:creationId xmlns:a16="http://schemas.microsoft.com/office/drawing/2014/main" id="{2C2529CA-6D94-0139-BECE-33099B1E9DC8}"/>
                </a:ext>
              </a:extLst>
            </p:cNvPr>
            <p:cNvSpPr/>
            <p:nvPr/>
          </p:nvSpPr>
          <p:spPr>
            <a:xfrm>
              <a:off x="4614289" y="310891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271;p86">
              <a:extLst>
                <a:ext uri="{FF2B5EF4-FFF2-40B4-BE49-F238E27FC236}">
                  <a16:creationId xmlns:a16="http://schemas.microsoft.com/office/drawing/2014/main" id="{E3739864-E5AC-280B-2FBE-AB0EDB98A1D8}"/>
                </a:ext>
              </a:extLst>
            </p:cNvPr>
            <p:cNvSpPr/>
            <p:nvPr/>
          </p:nvSpPr>
          <p:spPr>
            <a:xfrm>
              <a:off x="4614289" y="3108036"/>
              <a:ext cx="6921" cy="4341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272;p86">
              <a:extLst>
                <a:ext uri="{FF2B5EF4-FFF2-40B4-BE49-F238E27FC236}">
                  <a16:creationId xmlns:a16="http://schemas.microsoft.com/office/drawing/2014/main" id="{C7985859-68E1-E94B-BA4A-B60D6D21628D}"/>
                </a:ext>
              </a:extLst>
            </p:cNvPr>
            <p:cNvSpPr/>
            <p:nvPr/>
          </p:nvSpPr>
          <p:spPr>
            <a:xfrm>
              <a:off x="7081800" y="3134789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273;p86">
              <a:extLst>
                <a:ext uri="{FF2B5EF4-FFF2-40B4-BE49-F238E27FC236}">
                  <a16:creationId xmlns:a16="http://schemas.microsoft.com/office/drawing/2014/main" id="{87FA0111-CED2-9BA8-C6FE-2C7A7D8520F0}"/>
                </a:ext>
              </a:extLst>
            </p:cNvPr>
            <p:cNvSpPr/>
            <p:nvPr/>
          </p:nvSpPr>
          <p:spPr>
            <a:xfrm>
              <a:off x="7081800" y="3138222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274;p86">
              <a:extLst>
                <a:ext uri="{FF2B5EF4-FFF2-40B4-BE49-F238E27FC236}">
                  <a16:creationId xmlns:a16="http://schemas.microsoft.com/office/drawing/2014/main" id="{56818374-2D62-27EF-44D0-D21AC746054B}"/>
                </a:ext>
              </a:extLst>
            </p:cNvPr>
            <p:cNvSpPr/>
            <p:nvPr/>
          </p:nvSpPr>
          <p:spPr>
            <a:xfrm>
              <a:off x="7080098" y="3139101"/>
              <a:ext cx="879" cy="3461"/>
            </a:xfrm>
            <a:custGeom>
              <a:avLst/>
              <a:gdLst/>
              <a:ahLst/>
              <a:cxnLst/>
              <a:rect l="l" t="t" r="r" b="b"/>
              <a:pathLst>
                <a:path w="31" h="122" extrusionOk="0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275;p86">
              <a:extLst>
                <a:ext uri="{FF2B5EF4-FFF2-40B4-BE49-F238E27FC236}">
                  <a16:creationId xmlns:a16="http://schemas.microsoft.com/office/drawing/2014/main" id="{9297477A-58C2-62C9-F7EF-ADA68C05B203}"/>
                </a:ext>
              </a:extLst>
            </p:cNvPr>
            <p:cNvSpPr/>
            <p:nvPr/>
          </p:nvSpPr>
          <p:spPr>
            <a:xfrm>
              <a:off x="7811201" y="31770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276;p86">
              <a:extLst>
                <a:ext uri="{FF2B5EF4-FFF2-40B4-BE49-F238E27FC236}">
                  <a16:creationId xmlns:a16="http://schemas.microsoft.com/office/drawing/2014/main" id="{F1F8F332-99DA-1032-AFC2-FA186815016B}"/>
                </a:ext>
              </a:extLst>
            </p:cNvPr>
            <p:cNvSpPr/>
            <p:nvPr/>
          </p:nvSpPr>
          <p:spPr>
            <a:xfrm>
              <a:off x="7011115" y="3181344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277;p86">
              <a:extLst>
                <a:ext uri="{FF2B5EF4-FFF2-40B4-BE49-F238E27FC236}">
                  <a16:creationId xmlns:a16="http://schemas.microsoft.com/office/drawing/2014/main" id="{9C62A9EA-91A1-B2DF-89DC-BC2B3649E266}"/>
                </a:ext>
              </a:extLst>
            </p:cNvPr>
            <p:cNvSpPr/>
            <p:nvPr/>
          </p:nvSpPr>
          <p:spPr>
            <a:xfrm>
              <a:off x="7353393" y="321927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278;p86">
              <a:extLst>
                <a:ext uri="{FF2B5EF4-FFF2-40B4-BE49-F238E27FC236}">
                  <a16:creationId xmlns:a16="http://schemas.microsoft.com/office/drawing/2014/main" id="{7F3EAA7B-A1E5-A1EC-8265-E28E83C59289}"/>
                </a:ext>
              </a:extLst>
            </p:cNvPr>
            <p:cNvSpPr/>
            <p:nvPr/>
          </p:nvSpPr>
          <p:spPr>
            <a:xfrm>
              <a:off x="7772398" y="322704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279;p86">
              <a:extLst>
                <a:ext uri="{FF2B5EF4-FFF2-40B4-BE49-F238E27FC236}">
                  <a16:creationId xmlns:a16="http://schemas.microsoft.com/office/drawing/2014/main" id="{3393E296-6CBC-945A-A23F-6523FA2D7613}"/>
                </a:ext>
              </a:extLst>
            </p:cNvPr>
            <p:cNvSpPr/>
            <p:nvPr/>
          </p:nvSpPr>
          <p:spPr>
            <a:xfrm>
              <a:off x="7330985" y="3233091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280;p86">
              <a:extLst>
                <a:ext uri="{FF2B5EF4-FFF2-40B4-BE49-F238E27FC236}">
                  <a16:creationId xmlns:a16="http://schemas.microsoft.com/office/drawing/2014/main" id="{0AA8FD7A-EC1E-FD7C-AD07-EBBFC1A0AEFB}"/>
                </a:ext>
              </a:extLst>
            </p:cNvPr>
            <p:cNvSpPr/>
            <p:nvPr/>
          </p:nvSpPr>
          <p:spPr>
            <a:xfrm>
              <a:off x="7377531" y="327275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281;p86">
              <a:extLst>
                <a:ext uri="{FF2B5EF4-FFF2-40B4-BE49-F238E27FC236}">
                  <a16:creationId xmlns:a16="http://schemas.microsoft.com/office/drawing/2014/main" id="{7A60FEAF-46FF-3250-DA48-CFC8E6A52067}"/>
                </a:ext>
              </a:extLst>
            </p:cNvPr>
            <p:cNvSpPr/>
            <p:nvPr/>
          </p:nvSpPr>
          <p:spPr>
            <a:xfrm>
              <a:off x="7366327" y="331068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282;p86">
              <a:extLst>
                <a:ext uri="{FF2B5EF4-FFF2-40B4-BE49-F238E27FC236}">
                  <a16:creationId xmlns:a16="http://schemas.microsoft.com/office/drawing/2014/main" id="{27D0D549-21BA-0A88-70C4-C955A30EB8B7}"/>
                </a:ext>
              </a:extLst>
            </p:cNvPr>
            <p:cNvSpPr/>
            <p:nvPr/>
          </p:nvSpPr>
          <p:spPr>
            <a:xfrm>
              <a:off x="6117056" y="3328811"/>
              <a:ext cx="1730" cy="1731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283;p86">
              <a:extLst>
                <a:ext uri="{FF2B5EF4-FFF2-40B4-BE49-F238E27FC236}">
                  <a16:creationId xmlns:a16="http://schemas.microsoft.com/office/drawing/2014/main" id="{04681087-6EF8-896B-3B31-4E5A393C0093}"/>
                </a:ext>
              </a:extLst>
            </p:cNvPr>
            <p:cNvSpPr/>
            <p:nvPr/>
          </p:nvSpPr>
          <p:spPr>
            <a:xfrm>
              <a:off x="6412212" y="4050555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284;p86">
              <a:extLst>
                <a:ext uri="{FF2B5EF4-FFF2-40B4-BE49-F238E27FC236}">
                  <a16:creationId xmlns:a16="http://schemas.microsoft.com/office/drawing/2014/main" id="{EE04CC29-E219-00A6-5D1A-7E4EF7532F08}"/>
                </a:ext>
              </a:extLst>
            </p:cNvPr>
            <p:cNvSpPr/>
            <p:nvPr/>
          </p:nvSpPr>
          <p:spPr>
            <a:xfrm>
              <a:off x="6413914" y="4075577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285;p86">
              <a:extLst>
                <a:ext uri="{FF2B5EF4-FFF2-40B4-BE49-F238E27FC236}">
                  <a16:creationId xmlns:a16="http://schemas.microsoft.com/office/drawing/2014/main" id="{050CE53A-5289-1EC0-3732-546CBE62E214}"/>
                </a:ext>
              </a:extLst>
            </p:cNvPr>
            <p:cNvSpPr/>
            <p:nvPr/>
          </p:nvSpPr>
          <p:spPr>
            <a:xfrm>
              <a:off x="7948275" y="3484656"/>
              <a:ext cx="1709" cy="882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286;p86">
              <a:extLst>
                <a:ext uri="{FF2B5EF4-FFF2-40B4-BE49-F238E27FC236}">
                  <a16:creationId xmlns:a16="http://schemas.microsoft.com/office/drawing/2014/main" id="{E0FE3AFA-A99E-A5F1-D7B7-3C7399255C0C}"/>
                </a:ext>
              </a:extLst>
            </p:cNvPr>
            <p:cNvSpPr/>
            <p:nvPr/>
          </p:nvSpPr>
          <p:spPr>
            <a:xfrm>
              <a:off x="6399278" y="4150587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287;p86">
              <a:extLst>
                <a:ext uri="{FF2B5EF4-FFF2-40B4-BE49-F238E27FC236}">
                  <a16:creationId xmlns:a16="http://schemas.microsoft.com/office/drawing/2014/main" id="{1332FEB4-F167-88E2-6416-81DCFF13DBDA}"/>
                </a:ext>
              </a:extLst>
            </p:cNvPr>
            <p:cNvSpPr/>
            <p:nvPr/>
          </p:nvSpPr>
          <p:spPr>
            <a:xfrm>
              <a:off x="7664640" y="391689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288;p86">
              <a:extLst>
                <a:ext uri="{FF2B5EF4-FFF2-40B4-BE49-F238E27FC236}">
                  <a16:creationId xmlns:a16="http://schemas.microsoft.com/office/drawing/2014/main" id="{E4D4AB8A-EA46-2F58-5CE1-39790BB7A6AE}"/>
                </a:ext>
              </a:extLst>
            </p:cNvPr>
            <p:cNvSpPr/>
            <p:nvPr/>
          </p:nvSpPr>
          <p:spPr>
            <a:xfrm>
              <a:off x="5338499" y="2148279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289;p86">
              <a:extLst>
                <a:ext uri="{FF2B5EF4-FFF2-40B4-BE49-F238E27FC236}">
                  <a16:creationId xmlns:a16="http://schemas.microsoft.com/office/drawing/2014/main" id="{47AD4493-AD29-8FDE-4C3C-A0896DC7C2E3}"/>
                </a:ext>
              </a:extLst>
            </p:cNvPr>
            <p:cNvSpPr/>
            <p:nvPr/>
          </p:nvSpPr>
          <p:spPr>
            <a:xfrm>
              <a:off x="6083415" y="1738673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290;p86">
              <a:extLst>
                <a:ext uri="{FF2B5EF4-FFF2-40B4-BE49-F238E27FC236}">
                  <a16:creationId xmlns:a16="http://schemas.microsoft.com/office/drawing/2014/main" id="{AAAD35C5-24E5-570B-96E8-84A333182CA0}"/>
                </a:ext>
              </a:extLst>
            </p:cNvPr>
            <p:cNvSpPr/>
            <p:nvPr/>
          </p:nvSpPr>
          <p:spPr>
            <a:xfrm>
              <a:off x="6082564" y="174125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291;p86">
              <a:extLst>
                <a:ext uri="{FF2B5EF4-FFF2-40B4-BE49-F238E27FC236}">
                  <a16:creationId xmlns:a16="http://schemas.microsoft.com/office/drawing/2014/main" id="{567F891E-88CC-023B-D030-25FE94E6F152}"/>
                </a:ext>
              </a:extLst>
            </p:cNvPr>
            <p:cNvSpPr/>
            <p:nvPr/>
          </p:nvSpPr>
          <p:spPr>
            <a:xfrm>
              <a:off x="5645434" y="1730048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292;p86">
              <a:extLst>
                <a:ext uri="{FF2B5EF4-FFF2-40B4-BE49-F238E27FC236}">
                  <a16:creationId xmlns:a16="http://schemas.microsoft.com/office/drawing/2014/main" id="{6C840C1B-8442-282D-C75C-3A1129A8C92C}"/>
                </a:ext>
              </a:extLst>
            </p:cNvPr>
            <p:cNvSpPr/>
            <p:nvPr/>
          </p:nvSpPr>
          <p:spPr>
            <a:xfrm>
              <a:off x="4737562" y="1617958"/>
              <a:ext cx="2638" cy="3461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293;p86">
              <a:extLst>
                <a:ext uri="{FF2B5EF4-FFF2-40B4-BE49-F238E27FC236}">
                  <a16:creationId xmlns:a16="http://schemas.microsoft.com/office/drawing/2014/main" id="{2A98B843-C501-6EB9-BD23-5CBD33B758A2}"/>
                </a:ext>
              </a:extLst>
            </p:cNvPr>
            <p:cNvSpPr/>
            <p:nvPr/>
          </p:nvSpPr>
          <p:spPr>
            <a:xfrm>
              <a:off x="4382350" y="1665393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294;p86">
              <a:extLst>
                <a:ext uri="{FF2B5EF4-FFF2-40B4-BE49-F238E27FC236}">
                  <a16:creationId xmlns:a16="http://schemas.microsoft.com/office/drawing/2014/main" id="{2E1435F1-7490-ADE1-7981-62D0F6272F2F}"/>
                </a:ext>
              </a:extLst>
            </p:cNvPr>
            <p:cNvSpPr/>
            <p:nvPr/>
          </p:nvSpPr>
          <p:spPr>
            <a:xfrm>
              <a:off x="7641352" y="1691238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295;p86">
              <a:extLst>
                <a:ext uri="{FF2B5EF4-FFF2-40B4-BE49-F238E27FC236}">
                  <a16:creationId xmlns:a16="http://schemas.microsoft.com/office/drawing/2014/main" id="{AA265936-9490-45EF-B8A4-AD52DB4B5A6D}"/>
                </a:ext>
              </a:extLst>
            </p:cNvPr>
            <p:cNvSpPr/>
            <p:nvPr/>
          </p:nvSpPr>
          <p:spPr>
            <a:xfrm>
              <a:off x="7640501" y="169211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296;p86">
              <a:extLst>
                <a:ext uri="{FF2B5EF4-FFF2-40B4-BE49-F238E27FC236}">
                  <a16:creationId xmlns:a16="http://schemas.microsoft.com/office/drawing/2014/main" id="{C1621A9D-FDB0-21EC-06D8-0E6065919699}"/>
                </a:ext>
              </a:extLst>
            </p:cNvPr>
            <p:cNvSpPr/>
            <p:nvPr/>
          </p:nvSpPr>
          <p:spPr>
            <a:xfrm>
              <a:off x="5683386" y="17119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297;p86">
              <a:extLst>
                <a:ext uri="{FF2B5EF4-FFF2-40B4-BE49-F238E27FC236}">
                  <a16:creationId xmlns:a16="http://schemas.microsoft.com/office/drawing/2014/main" id="{695E77AC-8F79-D8B7-6EDE-AA3057E73A40}"/>
                </a:ext>
              </a:extLst>
            </p:cNvPr>
            <p:cNvSpPr/>
            <p:nvPr/>
          </p:nvSpPr>
          <p:spPr>
            <a:xfrm>
              <a:off x="5684237" y="1711097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298;p86">
              <a:extLst>
                <a:ext uri="{FF2B5EF4-FFF2-40B4-BE49-F238E27FC236}">
                  <a16:creationId xmlns:a16="http://schemas.microsoft.com/office/drawing/2014/main" id="{5DDB8EFD-61A6-4663-8FFE-6595805FA054}"/>
                </a:ext>
              </a:extLst>
            </p:cNvPr>
            <p:cNvSpPr/>
            <p:nvPr/>
          </p:nvSpPr>
          <p:spPr>
            <a:xfrm>
              <a:off x="5791144" y="24328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299;p86">
              <a:extLst>
                <a:ext uri="{FF2B5EF4-FFF2-40B4-BE49-F238E27FC236}">
                  <a16:creationId xmlns:a16="http://schemas.microsoft.com/office/drawing/2014/main" id="{87CE456C-6E04-CF4F-0D14-B110B9EF973E}"/>
                </a:ext>
              </a:extLst>
            </p:cNvPr>
            <p:cNvSpPr/>
            <p:nvPr/>
          </p:nvSpPr>
          <p:spPr>
            <a:xfrm>
              <a:off x="5622147" y="2519075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300;p86">
              <a:extLst>
                <a:ext uri="{FF2B5EF4-FFF2-40B4-BE49-F238E27FC236}">
                  <a16:creationId xmlns:a16="http://schemas.microsoft.com/office/drawing/2014/main" id="{552E9C4F-3167-D2C3-C367-69F3FBA0BC13}"/>
                </a:ext>
              </a:extLst>
            </p:cNvPr>
            <p:cNvSpPr/>
            <p:nvPr/>
          </p:nvSpPr>
          <p:spPr>
            <a:xfrm>
              <a:off x="4243561" y="2732928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301;p86">
              <a:extLst>
                <a:ext uri="{FF2B5EF4-FFF2-40B4-BE49-F238E27FC236}">
                  <a16:creationId xmlns:a16="http://schemas.microsoft.com/office/drawing/2014/main" id="{CFEC89EE-BEB0-93DB-62FF-312300BA2B32}"/>
                </a:ext>
              </a:extLst>
            </p:cNvPr>
            <p:cNvSpPr/>
            <p:nvPr/>
          </p:nvSpPr>
          <p:spPr>
            <a:xfrm>
              <a:off x="4411679" y="281400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302;p86">
              <a:extLst>
                <a:ext uri="{FF2B5EF4-FFF2-40B4-BE49-F238E27FC236}">
                  <a16:creationId xmlns:a16="http://schemas.microsoft.com/office/drawing/2014/main" id="{4EFD217D-A71E-6F78-CB0F-C0F679F8F828}"/>
                </a:ext>
              </a:extLst>
            </p:cNvPr>
            <p:cNvSpPr/>
            <p:nvPr/>
          </p:nvSpPr>
          <p:spPr>
            <a:xfrm>
              <a:off x="5429039" y="245958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303;p86">
              <a:extLst>
                <a:ext uri="{FF2B5EF4-FFF2-40B4-BE49-F238E27FC236}">
                  <a16:creationId xmlns:a16="http://schemas.microsoft.com/office/drawing/2014/main" id="{6E3B8B7E-F694-799F-63EB-DD5FA5EF1D1A}"/>
                </a:ext>
              </a:extLst>
            </p:cNvPr>
            <p:cNvSpPr/>
            <p:nvPr/>
          </p:nvSpPr>
          <p:spPr>
            <a:xfrm>
              <a:off x="5061743" y="1144548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304;p86">
              <a:extLst>
                <a:ext uri="{FF2B5EF4-FFF2-40B4-BE49-F238E27FC236}">
                  <a16:creationId xmlns:a16="http://schemas.microsoft.com/office/drawing/2014/main" id="{254E081E-1227-7B7A-5EAF-FE542ECDE850}"/>
                </a:ext>
              </a:extLst>
            </p:cNvPr>
            <p:cNvSpPr/>
            <p:nvPr/>
          </p:nvSpPr>
          <p:spPr>
            <a:xfrm>
              <a:off x="7541338" y="213017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305;p86">
              <a:extLst>
                <a:ext uri="{FF2B5EF4-FFF2-40B4-BE49-F238E27FC236}">
                  <a16:creationId xmlns:a16="http://schemas.microsoft.com/office/drawing/2014/main" id="{6DE3A688-2E6A-3C89-3531-775CBE54C3F0}"/>
                </a:ext>
              </a:extLst>
            </p:cNvPr>
            <p:cNvSpPr/>
            <p:nvPr/>
          </p:nvSpPr>
          <p:spPr>
            <a:xfrm>
              <a:off x="7541338" y="21301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306;p86">
              <a:extLst>
                <a:ext uri="{FF2B5EF4-FFF2-40B4-BE49-F238E27FC236}">
                  <a16:creationId xmlns:a16="http://schemas.microsoft.com/office/drawing/2014/main" id="{0CA9052E-1BC0-A19D-58E2-24B8A77794EC}"/>
                </a:ext>
              </a:extLst>
            </p:cNvPr>
            <p:cNvSpPr/>
            <p:nvPr/>
          </p:nvSpPr>
          <p:spPr>
            <a:xfrm>
              <a:off x="7544799" y="2132760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307;p86">
              <a:extLst>
                <a:ext uri="{FF2B5EF4-FFF2-40B4-BE49-F238E27FC236}">
                  <a16:creationId xmlns:a16="http://schemas.microsoft.com/office/drawing/2014/main" id="{7AF0A1F9-CCF6-6EC8-05D6-E0B927FA1CE4}"/>
                </a:ext>
              </a:extLst>
            </p:cNvPr>
            <p:cNvSpPr/>
            <p:nvPr/>
          </p:nvSpPr>
          <p:spPr>
            <a:xfrm>
              <a:off x="7545649" y="21336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308;p86">
              <a:extLst>
                <a:ext uri="{FF2B5EF4-FFF2-40B4-BE49-F238E27FC236}">
                  <a16:creationId xmlns:a16="http://schemas.microsoft.com/office/drawing/2014/main" id="{7B7D1CDA-DD07-FE5B-2106-D687F08F4075}"/>
                </a:ext>
              </a:extLst>
            </p:cNvPr>
            <p:cNvSpPr/>
            <p:nvPr/>
          </p:nvSpPr>
          <p:spPr>
            <a:xfrm>
              <a:off x="7416334" y="3075269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309;p86">
              <a:extLst>
                <a:ext uri="{FF2B5EF4-FFF2-40B4-BE49-F238E27FC236}">
                  <a16:creationId xmlns:a16="http://schemas.microsoft.com/office/drawing/2014/main" id="{30DE1500-3329-055E-A1F2-AA528996017F}"/>
                </a:ext>
              </a:extLst>
            </p:cNvPr>
            <p:cNvSpPr/>
            <p:nvPr/>
          </p:nvSpPr>
          <p:spPr>
            <a:xfrm>
              <a:off x="6939550" y="3083893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310;p86">
              <a:extLst>
                <a:ext uri="{FF2B5EF4-FFF2-40B4-BE49-F238E27FC236}">
                  <a16:creationId xmlns:a16="http://schemas.microsoft.com/office/drawing/2014/main" id="{7A67E5C6-E556-DA14-B5BE-F8B395C64C1E}"/>
                </a:ext>
              </a:extLst>
            </p:cNvPr>
            <p:cNvSpPr/>
            <p:nvPr/>
          </p:nvSpPr>
          <p:spPr>
            <a:xfrm>
              <a:off x="7457719" y="3144264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311;p86">
              <a:extLst>
                <a:ext uri="{FF2B5EF4-FFF2-40B4-BE49-F238E27FC236}">
                  <a16:creationId xmlns:a16="http://schemas.microsoft.com/office/drawing/2014/main" id="{0F7000BE-A194-A3D1-8341-F0361916B231}"/>
                </a:ext>
              </a:extLst>
            </p:cNvPr>
            <p:cNvSpPr/>
            <p:nvPr/>
          </p:nvSpPr>
          <p:spPr>
            <a:xfrm>
              <a:off x="7457719" y="3145116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312;p86">
              <a:extLst>
                <a:ext uri="{FF2B5EF4-FFF2-40B4-BE49-F238E27FC236}">
                  <a16:creationId xmlns:a16="http://schemas.microsoft.com/office/drawing/2014/main" id="{8B344283-1B64-D020-95BF-3E665F38474B}"/>
                </a:ext>
              </a:extLst>
            </p:cNvPr>
            <p:cNvSpPr/>
            <p:nvPr/>
          </p:nvSpPr>
          <p:spPr>
            <a:xfrm>
              <a:off x="4747915" y="1244581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313;p86">
              <a:extLst>
                <a:ext uri="{FF2B5EF4-FFF2-40B4-BE49-F238E27FC236}">
                  <a16:creationId xmlns:a16="http://schemas.microsoft.com/office/drawing/2014/main" id="{8418037F-B4FB-4E93-FF77-2B5AE41CB0B2}"/>
                </a:ext>
              </a:extLst>
            </p:cNvPr>
            <p:cNvSpPr/>
            <p:nvPr/>
          </p:nvSpPr>
          <p:spPr>
            <a:xfrm>
              <a:off x="7825014" y="3180493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314;p86">
              <a:extLst>
                <a:ext uri="{FF2B5EF4-FFF2-40B4-BE49-F238E27FC236}">
                  <a16:creationId xmlns:a16="http://schemas.microsoft.com/office/drawing/2014/main" id="{1ABECC49-C5A3-9D77-DF81-135CFB953B22}"/>
                </a:ext>
              </a:extLst>
            </p:cNvPr>
            <p:cNvSpPr/>
            <p:nvPr/>
          </p:nvSpPr>
          <p:spPr>
            <a:xfrm>
              <a:off x="7354244" y="290368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315;p86">
              <a:extLst>
                <a:ext uri="{FF2B5EF4-FFF2-40B4-BE49-F238E27FC236}">
                  <a16:creationId xmlns:a16="http://schemas.microsoft.com/office/drawing/2014/main" id="{FFC108FD-01E0-1F58-ED3D-6D1ADA5B43E9}"/>
                </a:ext>
              </a:extLst>
            </p:cNvPr>
            <p:cNvSpPr/>
            <p:nvPr/>
          </p:nvSpPr>
          <p:spPr>
            <a:xfrm>
              <a:off x="7351663" y="2903687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316;p86">
              <a:extLst>
                <a:ext uri="{FF2B5EF4-FFF2-40B4-BE49-F238E27FC236}">
                  <a16:creationId xmlns:a16="http://schemas.microsoft.com/office/drawing/2014/main" id="{9D69A025-FD7F-418E-BD96-F7007656B406}"/>
                </a:ext>
              </a:extLst>
            </p:cNvPr>
            <p:cNvSpPr/>
            <p:nvPr/>
          </p:nvSpPr>
          <p:spPr>
            <a:xfrm>
              <a:off x="7547380" y="213707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317;p86">
              <a:extLst>
                <a:ext uri="{FF2B5EF4-FFF2-40B4-BE49-F238E27FC236}">
                  <a16:creationId xmlns:a16="http://schemas.microsoft.com/office/drawing/2014/main" id="{F92554E0-B68D-C33B-62CB-F4A9C3BCB672}"/>
                </a:ext>
              </a:extLst>
            </p:cNvPr>
            <p:cNvSpPr/>
            <p:nvPr/>
          </p:nvSpPr>
          <p:spPr>
            <a:xfrm>
              <a:off x="7912945" y="3246028"/>
              <a:ext cx="879" cy="1731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318;p86">
              <a:extLst>
                <a:ext uri="{FF2B5EF4-FFF2-40B4-BE49-F238E27FC236}">
                  <a16:creationId xmlns:a16="http://schemas.microsoft.com/office/drawing/2014/main" id="{8AD5F308-BC96-B2E9-1A2C-48C965C13090}"/>
                </a:ext>
              </a:extLst>
            </p:cNvPr>
            <p:cNvSpPr/>
            <p:nvPr/>
          </p:nvSpPr>
          <p:spPr>
            <a:xfrm>
              <a:off x="5973927" y="127734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319;p86">
              <a:extLst>
                <a:ext uri="{FF2B5EF4-FFF2-40B4-BE49-F238E27FC236}">
                  <a16:creationId xmlns:a16="http://schemas.microsoft.com/office/drawing/2014/main" id="{36B9D7A0-599B-6C7C-6256-BF57363F786C}"/>
                </a:ext>
              </a:extLst>
            </p:cNvPr>
            <p:cNvSpPr/>
            <p:nvPr/>
          </p:nvSpPr>
          <p:spPr>
            <a:xfrm>
              <a:off x="7920689" y="3266709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320;p86">
              <a:extLst>
                <a:ext uri="{FF2B5EF4-FFF2-40B4-BE49-F238E27FC236}">
                  <a16:creationId xmlns:a16="http://schemas.microsoft.com/office/drawing/2014/main" id="{FECCDE6C-B3E0-8ADC-C746-37175DEF3528}"/>
                </a:ext>
              </a:extLst>
            </p:cNvPr>
            <p:cNvSpPr/>
            <p:nvPr/>
          </p:nvSpPr>
          <p:spPr>
            <a:xfrm>
              <a:off x="7371490" y="330725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321;p86">
              <a:extLst>
                <a:ext uri="{FF2B5EF4-FFF2-40B4-BE49-F238E27FC236}">
                  <a16:creationId xmlns:a16="http://schemas.microsoft.com/office/drawing/2014/main" id="{B71A1A0F-8E3D-D9E7-231D-B2EC35AAC08A}"/>
                </a:ext>
              </a:extLst>
            </p:cNvPr>
            <p:cNvSpPr/>
            <p:nvPr/>
          </p:nvSpPr>
          <p:spPr>
            <a:xfrm>
              <a:off x="6169644" y="333828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322;p86">
              <a:extLst>
                <a:ext uri="{FF2B5EF4-FFF2-40B4-BE49-F238E27FC236}">
                  <a16:creationId xmlns:a16="http://schemas.microsoft.com/office/drawing/2014/main" id="{010842E1-F905-013C-511C-611F80893C82}"/>
                </a:ext>
              </a:extLst>
            </p:cNvPr>
            <p:cNvSpPr/>
            <p:nvPr/>
          </p:nvSpPr>
          <p:spPr>
            <a:xfrm>
              <a:off x="4306502" y="1331677"/>
              <a:ext cx="1730" cy="28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323;p86">
              <a:extLst>
                <a:ext uri="{FF2B5EF4-FFF2-40B4-BE49-F238E27FC236}">
                  <a16:creationId xmlns:a16="http://schemas.microsoft.com/office/drawing/2014/main" id="{E0F0B24C-95A3-9E5B-1DDC-B88DC0670307}"/>
                </a:ext>
              </a:extLst>
            </p:cNvPr>
            <p:cNvSpPr/>
            <p:nvPr/>
          </p:nvSpPr>
          <p:spPr>
            <a:xfrm>
              <a:off x="5682507" y="1342883"/>
              <a:ext cx="908" cy="1731"/>
            </a:xfrm>
            <a:custGeom>
              <a:avLst/>
              <a:gdLst/>
              <a:ahLst/>
              <a:cxnLst/>
              <a:rect l="l" t="t" r="r" b="b"/>
              <a:pathLst>
                <a:path w="32" h="6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324;p86">
              <a:extLst>
                <a:ext uri="{FF2B5EF4-FFF2-40B4-BE49-F238E27FC236}">
                  <a16:creationId xmlns:a16="http://schemas.microsoft.com/office/drawing/2014/main" id="{0876F86C-4E73-7456-ABA1-74FB8207E277}"/>
                </a:ext>
              </a:extLst>
            </p:cNvPr>
            <p:cNvSpPr/>
            <p:nvPr/>
          </p:nvSpPr>
          <p:spPr>
            <a:xfrm>
              <a:off x="5681656" y="13437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325;p86">
              <a:extLst>
                <a:ext uri="{FF2B5EF4-FFF2-40B4-BE49-F238E27FC236}">
                  <a16:creationId xmlns:a16="http://schemas.microsoft.com/office/drawing/2014/main" id="{B7511AEE-EDC3-717F-AF51-CA4B88571F3F}"/>
                </a:ext>
              </a:extLst>
            </p:cNvPr>
            <p:cNvSpPr/>
            <p:nvPr/>
          </p:nvSpPr>
          <p:spPr>
            <a:xfrm>
              <a:off x="6475701" y="135581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326;p86">
              <a:extLst>
                <a:ext uri="{FF2B5EF4-FFF2-40B4-BE49-F238E27FC236}">
                  <a16:creationId xmlns:a16="http://schemas.microsoft.com/office/drawing/2014/main" id="{F4596720-0011-89D1-F477-374123087184}"/>
                </a:ext>
              </a:extLst>
            </p:cNvPr>
            <p:cNvSpPr/>
            <p:nvPr/>
          </p:nvSpPr>
          <p:spPr>
            <a:xfrm>
              <a:off x="3353034" y="1840112"/>
              <a:ext cx="28" cy="168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327;p86">
              <a:extLst>
                <a:ext uri="{FF2B5EF4-FFF2-40B4-BE49-F238E27FC236}">
                  <a16:creationId xmlns:a16="http://schemas.microsoft.com/office/drawing/2014/main" id="{847145BC-DF24-F80D-6ABE-D78BC8810678}"/>
                </a:ext>
              </a:extLst>
            </p:cNvPr>
            <p:cNvSpPr/>
            <p:nvPr/>
          </p:nvSpPr>
          <p:spPr>
            <a:xfrm>
              <a:off x="3346338" y="1840939"/>
              <a:ext cx="16783" cy="13423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328;p86">
              <a:extLst>
                <a:ext uri="{FF2B5EF4-FFF2-40B4-BE49-F238E27FC236}">
                  <a16:creationId xmlns:a16="http://schemas.microsoft.com/office/drawing/2014/main" id="{0865B162-7610-6C81-C47D-3A98DDCCC870}"/>
                </a:ext>
              </a:extLst>
            </p:cNvPr>
            <p:cNvSpPr/>
            <p:nvPr/>
          </p:nvSpPr>
          <p:spPr>
            <a:xfrm>
              <a:off x="6859363" y="1386856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329;p86">
              <a:extLst>
                <a:ext uri="{FF2B5EF4-FFF2-40B4-BE49-F238E27FC236}">
                  <a16:creationId xmlns:a16="http://schemas.microsoft.com/office/drawing/2014/main" id="{54355151-A43A-86FF-DE3E-FD04E00C0D5A}"/>
                </a:ext>
              </a:extLst>
            </p:cNvPr>
            <p:cNvSpPr/>
            <p:nvPr/>
          </p:nvSpPr>
          <p:spPr>
            <a:xfrm>
              <a:off x="3540879" y="2068077"/>
              <a:ext cx="2610" cy="263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330;p86">
              <a:extLst>
                <a:ext uri="{FF2B5EF4-FFF2-40B4-BE49-F238E27FC236}">
                  <a16:creationId xmlns:a16="http://schemas.microsoft.com/office/drawing/2014/main" id="{C6232AFF-810D-F541-CBD7-2983527027E5}"/>
                </a:ext>
              </a:extLst>
            </p:cNvPr>
            <p:cNvSpPr/>
            <p:nvPr/>
          </p:nvSpPr>
          <p:spPr>
            <a:xfrm>
              <a:off x="4598773" y="1768007"/>
              <a:ext cx="1759" cy="2610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331;p86">
              <a:extLst>
                <a:ext uri="{FF2B5EF4-FFF2-40B4-BE49-F238E27FC236}">
                  <a16:creationId xmlns:a16="http://schemas.microsoft.com/office/drawing/2014/main" id="{7AD9361B-DF58-C010-7820-241CD6A5F858}"/>
                </a:ext>
              </a:extLst>
            </p:cNvPr>
            <p:cNvSpPr/>
            <p:nvPr/>
          </p:nvSpPr>
          <p:spPr>
            <a:xfrm>
              <a:off x="6727467" y="142736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332;p86">
              <a:extLst>
                <a:ext uri="{FF2B5EF4-FFF2-40B4-BE49-F238E27FC236}">
                  <a16:creationId xmlns:a16="http://schemas.microsoft.com/office/drawing/2014/main" id="{38AA6410-5526-EA9E-236C-84AA49C0944E}"/>
                </a:ext>
              </a:extLst>
            </p:cNvPr>
            <p:cNvSpPr/>
            <p:nvPr/>
          </p:nvSpPr>
          <p:spPr>
            <a:xfrm>
              <a:off x="6726587" y="1425666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333;p86">
              <a:extLst>
                <a:ext uri="{FF2B5EF4-FFF2-40B4-BE49-F238E27FC236}">
                  <a16:creationId xmlns:a16="http://schemas.microsoft.com/office/drawing/2014/main" id="{54F15748-8BEC-AC39-8A04-037AA2563C4C}"/>
                </a:ext>
              </a:extLst>
            </p:cNvPr>
            <p:cNvSpPr/>
            <p:nvPr/>
          </p:nvSpPr>
          <p:spPr>
            <a:xfrm>
              <a:off x="4519437" y="1419624"/>
              <a:ext cx="2638" cy="261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334;p86">
              <a:extLst>
                <a:ext uri="{FF2B5EF4-FFF2-40B4-BE49-F238E27FC236}">
                  <a16:creationId xmlns:a16="http://schemas.microsoft.com/office/drawing/2014/main" id="{95CEA012-6C09-4DC5-78FD-531384C0EC63}"/>
                </a:ext>
              </a:extLst>
            </p:cNvPr>
            <p:cNvSpPr/>
            <p:nvPr/>
          </p:nvSpPr>
          <p:spPr>
            <a:xfrm>
              <a:off x="4276322" y="1425666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335;p86">
              <a:extLst>
                <a:ext uri="{FF2B5EF4-FFF2-40B4-BE49-F238E27FC236}">
                  <a16:creationId xmlns:a16="http://schemas.microsoft.com/office/drawing/2014/main" id="{FDE8785A-1B78-7E41-634C-6FEF08FB7F10}"/>
                </a:ext>
              </a:extLst>
            </p:cNvPr>
            <p:cNvSpPr/>
            <p:nvPr/>
          </p:nvSpPr>
          <p:spPr>
            <a:xfrm>
              <a:off x="6360171" y="150413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336;p86">
              <a:extLst>
                <a:ext uri="{FF2B5EF4-FFF2-40B4-BE49-F238E27FC236}">
                  <a16:creationId xmlns:a16="http://schemas.microsoft.com/office/drawing/2014/main" id="{04EB22BD-66D4-BA1C-86C0-189C54ED449F}"/>
                </a:ext>
              </a:extLst>
            </p:cNvPr>
            <p:cNvSpPr/>
            <p:nvPr/>
          </p:nvSpPr>
          <p:spPr>
            <a:xfrm>
              <a:off x="5653206" y="2068077"/>
              <a:ext cx="14665" cy="21590"/>
            </a:xfrm>
            <a:custGeom>
              <a:avLst/>
              <a:gdLst/>
              <a:ahLst/>
              <a:cxnLst/>
              <a:rect l="l" t="t" r="r" b="b"/>
              <a:pathLst>
                <a:path w="517" h="761" extrusionOk="0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337;p86">
              <a:extLst>
                <a:ext uri="{FF2B5EF4-FFF2-40B4-BE49-F238E27FC236}">
                  <a16:creationId xmlns:a16="http://schemas.microsoft.com/office/drawing/2014/main" id="{EB12346E-BA11-1A4F-6562-31DF6C1B8285}"/>
                </a:ext>
              </a:extLst>
            </p:cNvPr>
            <p:cNvSpPr/>
            <p:nvPr/>
          </p:nvSpPr>
          <p:spPr>
            <a:xfrm>
              <a:off x="5669573" y="2001691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338;p86">
              <a:extLst>
                <a:ext uri="{FF2B5EF4-FFF2-40B4-BE49-F238E27FC236}">
                  <a16:creationId xmlns:a16="http://schemas.microsoft.com/office/drawing/2014/main" id="{5DC59E5A-6E12-BFF8-012E-E148F856D24B}"/>
                </a:ext>
              </a:extLst>
            </p:cNvPr>
            <p:cNvSpPr/>
            <p:nvPr/>
          </p:nvSpPr>
          <p:spPr>
            <a:xfrm>
              <a:off x="5609241" y="2127597"/>
              <a:ext cx="5191" cy="5192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339;p86">
              <a:extLst>
                <a:ext uri="{FF2B5EF4-FFF2-40B4-BE49-F238E27FC236}">
                  <a16:creationId xmlns:a16="http://schemas.microsoft.com/office/drawing/2014/main" id="{D5826CB9-360A-F2D3-1959-D5DAC4DF4315}"/>
                </a:ext>
              </a:extLst>
            </p:cNvPr>
            <p:cNvSpPr/>
            <p:nvPr/>
          </p:nvSpPr>
          <p:spPr>
            <a:xfrm>
              <a:off x="5710957" y="2037040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340;p86">
              <a:extLst>
                <a:ext uri="{FF2B5EF4-FFF2-40B4-BE49-F238E27FC236}">
                  <a16:creationId xmlns:a16="http://schemas.microsoft.com/office/drawing/2014/main" id="{6B966386-ADEE-52D7-4569-84A6554FFD66}"/>
                </a:ext>
              </a:extLst>
            </p:cNvPr>
            <p:cNvSpPr/>
            <p:nvPr/>
          </p:nvSpPr>
          <p:spPr>
            <a:xfrm>
              <a:off x="5666141" y="206807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341;p86">
              <a:extLst>
                <a:ext uri="{FF2B5EF4-FFF2-40B4-BE49-F238E27FC236}">
                  <a16:creationId xmlns:a16="http://schemas.microsoft.com/office/drawing/2014/main" id="{53E61694-8BF4-76C7-BB0E-B4892921B8F3}"/>
                </a:ext>
              </a:extLst>
            </p:cNvPr>
            <p:cNvSpPr/>
            <p:nvPr/>
          </p:nvSpPr>
          <p:spPr>
            <a:xfrm>
              <a:off x="5708376" y="2061183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65"/>
          <p:cNvSpPr txBox="1">
            <a:spLocks noGrp="1"/>
          </p:cNvSpPr>
          <p:nvPr>
            <p:ph type="title"/>
          </p:nvPr>
        </p:nvSpPr>
        <p:spPr>
          <a:xfrm>
            <a:off x="3289071" y="158050"/>
            <a:ext cx="3965671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dirty="0"/>
              <a:t>Wine Dataset</a:t>
            </a:r>
            <a:endParaRPr dirty="0"/>
          </a:p>
        </p:txBody>
      </p:sp>
      <p:sp>
        <p:nvSpPr>
          <p:cNvPr id="4" name="Google Shape;455;p65">
            <a:extLst>
              <a:ext uri="{FF2B5EF4-FFF2-40B4-BE49-F238E27FC236}">
                <a16:creationId xmlns:a16="http://schemas.microsoft.com/office/drawing/2014/main" id="{23379778-FFBB-27C6-1C49-2C16BA9D3911}"/>
              </a:ext>
            </a:extLst>
          </p:cNvPr>
          <p:cNvSpPr txBox="1">
            <a:spLocks/>
          </p:cNvSpPr>
          <p:nvPr/>
        </p:nvSpPr>
        <p:spPr>
          <a:xfrm>
            <a:off x="854986" y="1123395"/>
            <a:ext cx="2944091" cy="117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5575" indent="0">
              <a:buClr>
                <a:schemeClr val="dk2"/>
              </a:buClr>
              <a:buSzPts val="1150"/>
              <a:buNone/>
            </a:pPr>
            <a:r>
              <a:rPr lang="pt-BR" dirty="0"/>
              <a:t>Resultado da análise química de vinhos cultivados numa mesma região da Itália, por 3 produtores diferentes.​</a:t>
            </a:r>
          </a:p>
        </p:txBody>
      </p:sp>
      <p:sp>
        <p:nvSpPr>
          <p:cNvPr id="5" name="Google Shape;455;p65">
            <a:extLst>
              <a:ext uri="{FF2B5EF4-FFF2-40B4-BE49-F238E27FC236}">
                <a16:creationId xmlns:a16="http://schemas.microsoft.com/office/drawing/2014/main" id="{2096BBEB-2066-8E33-C880-D7EA7775DC82}"/>
              </a:ext>
            </a:extLst>
          </p:cNvPr>
          <p:cNvSpPr txBox="1">
            <a:spLocks/>
          </p:cNvSpPr>
          <p:nvPr/>
        </p:nvSpPr>
        <p:spPr>
          <a:xfrm>
            <a:off x="5447746" y="1127493"/>
            <a:ext cx="3148813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dataset contém 13 métricas diferentes para características encontradas nos vinhos de cada produtor.</a:t>
            </a:r>
          </a:p>
        </p:txBody>
      </p:sp>
      <p:pic>
        <p:nvPicPr>
          <p:cNvPr id="2841" name="Google Shape;575;p73">
            <a:extLst>
              <a:ext uri="{FF2B5EF4-FFF2-40B4-BE49-F238E27FC236}">
                <a16:creationId xmlns:a16="http://schemas.microsoft.com/office/drawing/2014/main" id="{39F600FE-3470-1865-3036-B2654A9C92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75" y="3240230"/>
            <a:ext cx="565045" cy="57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455;p65">
            <a:extLst>
              <a:ext uri="{FF2B5EF4-FFF2-40B4-BE49-F238E27FC236}">
                <a16:creationId xmlns:a16="http://schemas.microsoft.com/office/drawing/2014/main" id="{C42AD6BC-E889-8051-DEA9-D56C77FC9B37}"/>
              </a:ext>
            </a:extLst>
          </p:cNvPr>
          <p:cNvSpPr txBox="1">
            <a:spLocks/>
          </p:cNvSpPr>
          <p:nvPr/>
        </p:nvSpPr>
        <p:spPr>
          <a:xfrm>
            <a:off x="819477" y="3857916"/>
            <a:ext cx="1911746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target indica a classe que o vinho pertence, identificados por 0, 1, 2.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D2EEFD5-055A-CC47-4241-8B342B2DEB9D}"/>
              </a:ext>
            </a:extLst>
          </p:cNvPr>
          <p:cNvGrpSpPr/>
          <p:nvPr/>
        </p:nvGrpSpPr>
        <p:grpSpPr>
          <a:xfrm>
            <a:off x="2655511" y="178939"/>
            <a:ext cx="586523" cy="545723"/>
            <a:chOff x="2655511" y="178939"/>
            <a:chExt cx="586523" cy="545723"/>
          </a:xfrm>
        </p:grpSpPr>
        <p:sp>
          <p:nvSpPr>
            <p:cNvPr id="3" name="Google Shape;26663;p146">
              <a:extLst>
                <a:ext uri="{FF2B5EF4-FFF2-40B4-BE49-F238E27FC236}">
                  <a16:creationId xmlns:a16="http://schemas.microsoft.com/office/drawing/2014/main" id="{6493DE61-E8BE-FE40-ED41-5B9528482ABD}"/>
                </a:ext>
              </a:extLst>
            </p:cNvPr>
            <p:cNvSpPr/>
            <p:nvPr/>
          </p:nvSpPr>
          <p:spPr>
            <a:xfrm>
              <a:off x="2655511" y="178939"/>
              <a:ext cx="586523" cy="545723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664;p146">
              <a:extLst>
                <a:ext uri="{FF2B5EF4-FFF2-40B4-BE49-F238E27FC236}">
                  <a16:creationId xmlns:a16="http://schemas.microsoft.com/office/drawing/2014/main" id="{436BD556-E483-B2C6-A7F7-7922896AB797}"/>
                </a:ext>
              </a:extLst>
            </p:cNvPr>
            <p:cNvSpPr/>
            <p:nvPr/>
          </p:nvSpPr>
          <p:spPr>
            <a:xfrm>
              <a:off x="3015530" y="496223"/>
              <a:ext cx="104047" cy="103384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Contribui para a percepção doce e calorosa, variando do mais leve e suave a um perfil mais intenso e robusto</a:t>
            </a:r>
          </a:p>
        </p:txBody>
      </p:sp>
      <p:sp>
        <p:nvSpPr>
          <p:cNvPr id="3550" name="Google Shape;3550;p88"/>
          <p:cNvSpPr txBox="1">
            <a:spLocks noGrp="1"/>
          </p:cNvSpPr>
          <p:nvPr>
            <p:ph type="subTitle" idx="6"/>
          </p:nvPr>
        </p:nvSpPr>
        <p:spPr>
          <a:xfrm>
            <a:off x="1344528" y="3797530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Quantidade total de minerais inorgânicos presentes nos vinhos. Esses minerais podem incluir elementos como potássio, sódio, cálcio, magnésio, ferro e outros compostos minerais.</a:t>
            </a:r>
            <a:endParaRPr sz="1000" dirty="0"/>
          </a:p>
        </p:txBody>
      </p:sp>
      <p:sp>
        <p:nvSpPr>
          <p:cNvPr id="3551" name="Google Shape;3551;p88"/>
          <p:cNvSpPr txBox="1">
            <a:spLocks noGrp="1"/>
          </p:cNvSpPr>
          <p:nvPr>
            <p:ph type="subTitle" idx="3"/>
          </p:nvPr>
        </p:nvSpPr>
        <p:spPr>
          <a:xfrm>
            <a:off x="1344528" y="2067293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Proline</a:t>
            </a:r>
            <a:r>
              <a:rPr lang="pt-BR" sz="1400" dirty="0"/>
              <a:t> (Prolina)</a:t>
            </a:r>
            <a:endParaRPr sz="1400" dirty="0"/>
          </a:p>
        </p:txBody>
      </p:sp>
      <p:sp>
        <p:nvSpPr>
          <p:cNvPr id="3552" name="Google Shape;3552;p88"/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Alcohol</a:t>
            </a:r>
            <a:r>
              <a:rPr lang="pt-BR" sz="1400" dirty="0"/>
              <a:t> (Álcool)</a:t>
            </a:r>
          </a:p>
        </p:txBody>
      </p:sp>
      <p:sp>
        <p:nvSpPr>
          <p:cNvPr id="3554" name="Google Shape;3554;p88"/>
          <p:cNvSpPr txBox="1">
            <a:spLocks noGrp="1"/>
          </p:cNvSpPr>
          <p:nvPr>
            <p:ph type="subTitle" idx="4"/>
          </p:nvPr>
        </p:nvSpPr>
        <p:spPr>
          <a:xfrm>
            <a:off x="1344528" y="2362250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Contribui na percepção do sabor e no equilíbrio entre doçura e acidez. Também é um indicador da maturidade e do estágio de desenvolvimento dos vinhos.</a:t>
            </a:r>
          </a:p>
        </p:txBody>
      </p:sp>
      <p:sp>
        <p:nvSpPr>
          <p:cNvPr id="3555" name="Google Shape;3555;p88"/>
          <p:cNvSpPr txBox="1">
            <a:spLocks noGrp="1"/>
          </p:cNvSpPr>
          <p:nvPr>
            <p:ph type="subTitle" idx="5"/>
          </p:nvPr>
        </p:nvSpPr>
        <p:spPr>
          <a:xfrm>
            <a:off x="13445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Ash</a:t>
            </a:r>
            <a:r>
              <a:rPr lang="pt-BR" sz="1400" dirty="0"/>
              <a:t> (Cinzas)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Alcalinity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Ash</a:t>
            </a:r>
            <a:r>
              <a:rPr lang="pt-BR" sz="1400" dirty="0"/>
              <a:t> (Alcalinidade das 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55480" y="911152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Medida que indica a capacidade das cinzas do vinho de reagir com ácidos</a:t>
            </a:r>
            <a:endParaRPr sz="1000" dirty="0"/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Magnesium</a:t>
            </a:r>
            <a:r>
              <a:rPr lang="pt-BR" sz="1400" dirty="0"/>
              <a:t> (Magnésio)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Mineral essencial que desempenha diversos papéis no metabolismo das plantas e pode estar presente nos vinhos em diferentes concentrações.</a:t>
            </a:r>
            <a:endParaRPr sz="1000" dirty="0"/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0250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/>
              <a:t>Total </a:t>
            </a:r>
            <a:r>
              <a:rPr lang="pt-BR" sz="1400" dirty="0" err="1"/>
              <a:t>Phenols</a:t>
            </a:r>
            <a:r>
              <a:rPr lang="pt-BR" sz="1400" dirty="0"/>
              <a:t> (Fenóis Totais)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58504" y="3789571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Classe de compostos químicos encontrados no vinho que desempenham um papel significativo nas suas características sensoriais e potenciais benefícios à saúde.</a:t>
            </a:r>
            <a:endParaRPr sz="1000" dirty="0"/>
          </a:p>
        </p:txBody>
      </p:sp>
      <p:grpSp>
        <p:nvGrpSpPr>
          <p:cNvPr id="3562" name="Google Shape;3562;p88"/>
          <p:cNvGrpSpPr/>
          <p:nvPr/>
        </p:nvGrpSpPr>
        <p:grpSpPr>
          <a:xfrm>
            <a:off x="736425" y="808328"/>
            <a:ext cx="411391" cy="411222"/>
            <a:chOff x="1189375" y="238125"/>
            <a:chExt cx="5287800" cy="5218550"/>
          </a:xfrm>
        </p:grpSpPr>
        <p:sp>
          <p:nvSpPr>
            <p:cNvPr id="3563" name="Google Shape;3563;p88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8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88"/>
          <p:cNvGrpSpPr/>
          <p:nvPr/>
        </p:nvGrpSpPr>
        <p:grpSpPr>
          <a:xfrm>
            <a:off x="781367" y="3683718"/>
            <a:ext cx="337419" cy="365985"/>
            <a:chOff x="1394650" y="238125"/>
            <a:chExt cx="4820275" cy="5228350"/>
          </a:xfrm>
        </p:grpSpPr>
        <p:sp>
          <p:nvSpPr>
            <p:cNvPr id="3573" name="Google Shape;3573;p88"/>
            <p:cNvSpPr/>
            <p:nvPr/>
          </p:nvSpPr>
          <p:spPr>
            <a:xfrm>
              <a:off x="1394650" y="238125"/>
              <a:ext cx="4820275" cy="5228350"/>
            </a:xfrm>
            <a:custGeom>
              <a:avLst/>
              <a:gdLst/>
              <a:ahLst/>
              <a:cxnLst/>
              <a:rect l="l" t="t" r="r" b="b"/>
              <a:pathLst>
                <a:path w="192811" h="209134" extrusionOk="0">
                  <a:moveTo>
                    <a:pt x="92325" y="8259"/>
                  </a:moveTo>
                  <a:lnTo>
                    <a:pt x="92325" y="18896"/>
                  </a:lnTo>
                  <a:cubicBezTo>
                    <a:pt x="73992" y="19852"/>
                    <a:pt x="57326" y="27205"/>
                    <a:pt x="44533" y="38748"/>
                  </a:cubicBezTo>
                  <a:lnTo>
                    <a:pt x="37009" y="31224"/>
                  </a:lnTo>
                  <a:cubicBezTo>
                    <a:pt x="51763" y="17769"/>
                    <a:pt x="71076" y="9240"/>
                    <a:pt x="92325" y="8259"/>
                  </a:cubicBezTo>
                  <a:close/>
                  <a:moveTo>
                    <a:pt x="100486" y="8259"/>
                  </a:moveTo>
                  <a:cubicBezTo>
                    <a:pt x="121760" y="9240"/>
                    <a:pt x="141073" y="17769"/>
                    <a:pt x="155803" y="31224"/>
                  </a:cubicBezTo>
                  <a:lnTo>
                    <a:pt x="148303" y="38748"/>
                  </a:lnTo>
                  <a:cubicBezTo>
                    <a:pt x="135485" y="27205"/>
                    <a:pt x="118819" y="19852"/>
                    <a:pt x="100486" y="18896"/>
                  </a:cubicBezTo>
                  <a:lnTo>
                    <a:pt x="100486" y="8259"/>
                  </a:lnTo>
                  <a:close/>
                  <a:moveTo>
                    <a:pt x="31225" y="37008"/>
                  </a:moveTo>
                  <a:lnTo>
                    <a:pt x="38749" y="44508"/>
                  </a:lnTo>
                  <a:cubicBezTo>
                    <a:pt x="27205" y="57326"/>
                    <a:pt x="19853" y="73992"/>
                    <a:pt x="18897" y="92325"/>
                  </a:cubicBezTo>
                  <a:lnTo>
                    <a:pt x="8284" y="92325"/>
                  </a:lnTo>
                  <a:cubicBezTo>
                    <a:pt x="9240" y="71051"/>
                    <a:pt x="17769" y="51738"/>
                    <a:pt x="31225" y="37008"/>
                  </a:cubicBezTo>
                  <a:close/>
                  <a:moveTo>
                    <a:pt x="161587" y="37008"/>
                  </a:moveTo>
                  <a:cubicBezTo>
                    <a:pt x="175042" y="51738"/>
                    <a:pt x="183571" y="71051"/>
                    <a:pt x="184551" y="92325"/>
                  </a:cubicBezTo>
                  <a:lnTo>
                    <a:pt x="173915" y="92325"/>
                  </a:lnTo>
                  <a:cubicBezTo>
                    <a:pt x="172959" y="73992"/>
                    <a:pt x="165606" y="57326"/>
                    <a:pt x="154063" y="44508"/>
                  </a:cubicBezTo>
                  <a:lnTo>
                    <a:pt x="161587" y="37008"/>
                  </a:lnTo>
                  <a:close/>
                  <a:moveTo>
                    <a:pt x="18897" y="100486"/>
                  </a:moveTo>
                  <a:cubicBezTo>
                    <a:pt x="19902" y="119162"/>
                    <a:pt x="27622" y="136857"/>
                    <a:pt x="40562" y="150288"/>
                  </a:cubicBezTo>
                  <a:cubicBezTo>
                    <a:pt x="37425" y="152101"/>
                    <a:pt x="34950" y="154993"/>
                    <a:pt x="33675" y="158449"/>
                  </a:cubicBezTo>
                  <a:cubicBezTo>
                    <a:pt x="18357" y="142935"/>
                    <a:pt x="9289" y="122299"/>
                    <a:pt x="8284" y="100486"/>
                  </a:cubicBezTo>
                  <a:close/>
                  <a:moveTo>
                    <a:pt x="184551" y="100486"/>
                  </a:moveTo>
                  <a:cubicBezTo>
                    <a:pt x="183522" y="122323"/>
                    <a:pt x="174478" y="142935"/>
                    <a:pt x="159136" y="158449"/>
                  </a:cubicBezTo>
                  <a:cubicBezTo>
                    <a:pt x="157861" y="154993"/>
                    <a:pt x="155411" y="152101"/>
                    <a:pt x="152249" y="150288"/>
                  </a:cubicBezTo>
                  <a:cubicBezTo>
                    <a:pt x="165214" y="136857"/>
                    <a:pt x="172934" y="119137"/>
                    <a:pt x="173915" y="100486"/>
                  </a:cubicBezTo>
                  <a:close/>
                  <a:moveTo>
                    <a:pt x="96418" y="26960"/>
                  </a:moveTo>
                  <a:cubicBezTo>
                    <a:pt x="119432" y="26960"/>
                    <a:pt x="139847" y="38209"/>
                    <a:pt x="152494" y="55512"/>
                  </a:cubicBezTo>
                  <a:lnTo>
                    <a:pt x="130314" y="55512"/>
                  </a:lnTo>
                  <a:cubicBezTo>
                    <a:pt x="128059" y="55512"/>
                    <a:pt x="126221" y="57326"/>
                    <a:pt x="126221" y="59581"/>
                  </a:cubicBezTo>
                  <a:cubicBezTo>
                    <a:pt x="126221" y="61836"/>
                    <a:pt x="128059" y="63674"/>
                    <a:pt x="130314" y="63674"/>
                  </a:cubicBezTo>
                  <a:lnTo>
                    <a:pt x="157641" y="63674"/>
                  </a:lnTo>
                  <a:cubicBezTo>
                    <a:pt x="162886" y="73428"/>
                    <a:pt x="165851" y="84580"/>
                    <a:pt x="165851" y="96393"/>
                  </a:cubicBezTo>
                  <a:cubicBezTo>
                    <a:pt x="165851" y="97790"/>
                    <a:pt x="165802" y="99162"/>
                    <a:pt x="165729" y="100535"/>
                  </a:cubicBezTo>
                  <a:lnTo>
                    <a:pt x="135632" y="100535"/>
                  </a:lnTo>
                  <a:cubicBezTo>
                    <a:pt x="133377" y="100535"/>
                    <a:pt x="131539" y="102373"/>
                    <a:pt x="131539" y="104628"/>
                  </a:cubicBezTo>
                  <a:cubicBezTo>
                    <a:pt x="131539" y="106883"/>
                    <a:pt x="133377" y="108696"/>
                    <a:pt x="135632" y="108696"/>
                  </a:cubicBezTo>
                  <a:lnTo>
                    <a:pt x="164748" y="108696"/>
                  </a:lnTo>
                  <a:cubicBezTo>
                    <a:pt x="162003" y="123843"/>
                    <a:pt x="154308" y="137788"/>
                    <a:pt x="142666" y="148180"/>
                  </a:cubicBezTo>
                  <a:cubicBezTo>
                    <a:pt x="142592" y="148254"/>
                    <a:pt x="142519" y="148327"/>
                    <a:pt x="142470" y="148401"/>
                  </a:cubicBezTo>
                  <a:cubicBezTo>
                    <a:pt x="137323" y="149111"/>
                    <a:pt x="132961" y="152322"/>
                    <a:pt x="130706" y="156783"/>
                  </a:cubicBezTo>
                  <a:cubicBezTo>
                    <a:pt x="120314" y="162714"/>
                    <a:pt x="108452" y="165851"/>
                    <a:pt x="96418" y="165851"/>
                  </a:cubicBezTo>
                  <a:cubicBezTo>
                    <a:pt x="84531" y="165851"/>
                    <a:pt x="72791" y="162787"/>
                    <a:pt x="62498" y="157028"/>
                  </a:cubicBezTo>
                  <a:cubicBezTo>
                    <a:pt x="62375" y="156954"/>
                    <a:pt x="62253" y="156881"/>
                    <a:pt x="62130" y="156832"/>
                  </a:cubicBezTo>
                  <a:cubicBezTo>
                    <a:pt x="59875" y="152347"/>
                    <a:pt x="55537" y="149111"/>
                    <a:pt x="50366" y="148401"/>
                  </a:cubicBezTo>
                  <a:cubicBezTo>
                    <a:pt x="50317" y="148352"/>
                    <a:pt x="50268" y="148303"/>
                    <a:pt x="50219" y="148254"/>
                  </a:cubicBezTo>
                  <a:cubicBezTo>
                    <a:pt x="35440" y="135068"/>
                    <a:pt x="26960" y="116172"/>
                    <a:pt x="26960" y="96393"/>
                  </a:cubicBezTo>
                  <a:cubicBezTo>
                    <a:pt x="26960" y="90339"/>
                    <a:pt x="27744" y="84457"/>
                    <a:pt x="29215" y="78820"/>
                  </a:cubicBezTo>
                  <a:cubicBezTo>
                    <a:pt x="29264" y="78820"/>
                    <a:pt x="29288" y="78845"/>
                    <a:pt x="29337" y="78845"/>
                  </a:cubicBezTo>
                  <a:lnTo>
                    <a:pt x="65463" y="78845"/>
                  </a:lnTo>
                  <a:cubicBezTo>
                    <a:pt x="67718" y="78845"/>
                    <a:pt x="69532" y="77007"/>
                    <a:pt x="69532" y="74752"/>
                  </a:cubicBezTo>
                  <a:cubicBezTo>
                    <a:pt x="69532" y="72497"/>
                    <a:pt x="67718" y="70659"/>
                    <a:pt x="65463" y="70659"/>
                  </a:cubicBezTo>
                  <a:lnTo>
                    <a:pt x="31911" y="70659"/>
                  </a:lnTo>
                  <a:cubicBezTo>
                    <a:pt x="33724" y="66149"/>
                    <a:pt x="36004" y="61860"/>
                    <a:pt x="38675" y="57865"/>
                  </a:cubicBezTo>
                  <a:lnTo>
                    <a:pt x="51984" y="57865"/>
                  </a:lnTo>
                  <a:cubicBezTo>
                    <a:pt x="54238" y="57865"/>
                    <a:pt x="56052" y="56052"/>
                    <a:pt x="56052" y="53772"/>
                  </a:cubicBezTo>
                  <a:cubicBezTo>
                    <a:pt x="56052" y="51517"/>
                    <a:pt x="54238" y="49704"/>
                    <a:pt x="51984" y="49704"/>
                  </a:cubicBezTo>
                  <a:lnTo>
                    <a:pt x="45072" y="49704"/>
                  </a:lnTo>
                  <a:cubicBezTo>
                    <a:pt x="57768" y="35734"/>
                    <a:pt x="76076" y="26960"/>
                    <a:pt x="96418" y="26960"/>
                  </a:cubicBezTo>
                  <a:close/>
                  <a:moveTo>
                    <a:pt x="63772" y="166831"/>
                  </a:moveTo>
                  <a:cubicBezTo>
                    <a:pt x="72718" y="170973"/>
                    <a:pt x="82423" y="173375"/>
                    <a:pt x="92325" y="173890"/>
                  </a:cubicBezTo>
                  <a:lnTo>
                    <a:pt x="92325" y="184527"/>
                  </a:lnTo>
                  <a:cubicBezTo>
                    <a:pt x="82472" y="184085"/>
                    <a:pt x="72890" y="182027"/>
                    <a:pt x="63772" y="178399"/>
                  </a:cubicBezTo>
                  <a:lnTo>
                    <a:pt x="63772" y="166831"/>
                  </a:lnTo>
                  <a:close/>
                  <a:moveTo>
                    <a:pt x="129039" y="166831"/>
                  </a:moveTo>
                  <a:lnTo>
                    <a:pt x="129039" y="178399"/>
                  </a:lnTo>
                  <a:cubicBezTo>
                    <a:pt x="119922" y="182027"/>
                    <a:pt x="110339" y="184085"/>
                    <a:pt x="100486" y="184527"/>
                  </a:cubicBezTo>
                  <a:lnTo>
                    <a:pt x="100486" y="173890"/>
                  </a:lnTo>
                  <a:cubicBezTo>
                    <a:pt x="110388" y="173375"/>
                    <a:pt x="120093" y="170973"/>
                    <a:pt x="129039" y="166831"/>
                  </a:cubicBezTo>
                  <a:close/>
                  <a:moveTo>
                    <a:pt x="48258" y="156415"/>
                  </a:moveTo>
                  <a:cubicBezTo>
                    <a:pt x="52302" y="156415"/>
                    <a:pt x="55611" y="159724"/>
                    <a:pt x="55611" y="163768"/>
                  </a:cubicBezTo>
                  <a:lnTo>
                    <a:pt x="55611" y="184600"/>
                  </a:lnTo>
                  <a:lnTo>
                    <a:pt x="40906" y="184600"/>
                  </a:lnTo>
                  <a:lnTo>
                    <a:pt x="40906" y="163768"/>
                  </a:lnTo>
                  <a:cubicBezTo>
                    <a:pt x="40906" y="159724"/>
                    <a:pt x="44214" y="156415"/>
                    <a:pt x="48258" y="156415"/>
                  </a:cubicBezTo>
                  <a:close/>
                  <a:moveTo>
                    <a:pt x="144553" y="156415"/>
                  </a:moveTo>
                  <a:cubicBezTo>
                    <a:pt x="148622" y="156415"/>
                    <a:pt x="151906" y="159724"/>
                    <a:pt x="151906" y="163768"/>
                  </a:cubicBezTo>
                  <a:lnTo>
                    <a:pt x="151906" y="184600"/>
                  </a:lnTo>
                  <a:lnTo>
                    <a:pt x="137201" y="184600"/>
                  </a:lnTo>
                  <a:lnTo>
                    <a:pt x="137201" y="181120"/>
                  </a:lnTo>
                  <a:lnTo>
                    <a:pt x="137201" y="181071"/>
                  </a:lnTo>
                  <a:lnTo>
                    <a:pt x="137201" y="163768"/>
                  </a:lnTo>
                  <a:cubicBezTo>
                    <a:pt x="137201" y="159724"/>
                    <a:pt x="140509" y="156415"/>
                    <a:pt x="144553" y="156415"/>
                  </a:cubicBezTo>
                  <a:close/>
                  <a:moveTo>
                    <a:pt x="169503" y="192786"/>
                  </a:moveTo>
                  <a:cubicBezTo>
                    <a:pt x="174846" y="192786"/>
                    <a:pt x="179405" y="196193"/>
                    <a:pt x="181071" y="200972"/>
                  </a:cubicBezTo>
                  <a:lnTo>
                    <a:pt x="11740" y="200972"/>
                  </a:lnTo>
                  <a:cubicBezTo>
                    <a:pt x="13431" y="196193"/>
                    <a:pt x="17965" y="192786"/>
                    <a:pt x="23308" y="192786"/>
                  </a:cubicBezTo>
                  <a:close/>
                  <a:moveTo>
                    <a:pt x="96418" y="0"/>
                  </a:moveTo>
                  <a:cubicBezTo>
                    <a:pt x="70659" y="0"/>
                    <a:pt x="46445" y="10024"/>
                    <a:pt x="28235" y="28234"/>
                  </a:cubicBezTo>
                  <a:cubicBezTo>
                    <a:pt x="10025" y="46444"/>
                    <a:pt x="0" y="70659"/>
                    <a:pt x="0" y="96393"/>
                  </a:cubicBezTo>
                  <a:cubicBezTo>
                    <a:pt x="0" y="124112"/>
                    <a:pt x="11936" y="150459"/>
                    <a:pt x="32744" y="168767"/>
                  </a:cubicBezTo>
                  <a:lnTo>
                    <a:pt x="32744" y="184600"/>
                  </a:lnTo>
                  <a:lnTo>
                    <a:pt x="23308" y="184600"/>
                  </a:lnTo>
                  <a:cubicBezTo>
                    <a:pt x="12034" y="184600"/>
                    <a:pt x="2868" y="193791"/>
                    <a:pt x="2868" y="205065"/>
                  </a:cubicBezTo>
                  <a:cubicBezTo>
                    <a:pt x="2868" y="207320"/>
                    <a:pt x="4706" y="209133"/>
                    <a:pt x="6961" y="209133"/>
                  </a:cubicBezTo>
                  <a:lnTo>
                    <a:pt x="185875" y="209133"/>
                  </a:lnTo>
                  <a:cubicBezTo>
                    <a:pt x="188130" y="209133"/>
                    <a:pt x="189943" y="207320"/>
                    <a:pt x="189943" y="205065"/>
                  </a:cubicBezTo>
                  <a:cubicBezTo>
                    <a:pt x="189943" y="193791"/>
                    <a:pt x="180777" y="184600"/>
                    <a:pt x="169503" y="184600"/>
                  </a:cubicBezTo>
                  <a:lnTo>
                    <a:pt x="160092" y="184600"/>
                  </a:lnTo>
                  <a:lnTo>
                    <a:pt x="160092" y="168767"/>
                  </a:lnTo>
                  <a:cubicBezTo>
                    <a:pt x="180900" y="150459"/>
                    <a:pt x="192811" y="124137"/>
                    <a:pt x="192811" y="96393"/>
                  </a:cubicBezTo>
                  <a:cubicBezTo>
                    <a:pt x="192811" y="70659"/>
                    <a:pt x="182787" y="46444"/>
                    <a:pt x="164577" y="28234"/>
                  </a:cubicBezTo>
                  <a:cubicBezTo>
                    <a:pt x="146367" y="10024"/>
                    <a:pt x="122152" y="0"/>
                    <a:pt x="96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8"/>
            <p:cNvSpPr/>
            <p:nvPr/>
          </p:nvSpPr>
          <p:spPr>
            <a:xfrm>
              <a:off x="2661150" y="2546225"/>
              <a:ext cx="1516500" cy="1235875"/>
            </a:xfrm>
            <a:custGeom>
              <a:avLst/>
              <a:gdLst/>
              <a:ahLst/>
              <a:cxnLst/>
              <a:rect l="l" t="t" r="r" b="b"/>
              <a:pathLst>
                <a:path w="60660" h="49435" extrusionOk="0">
                  <a:moveTo>
                    <a:pt x="13493" y="9573"/>
                  </a:moveTo>
                  <a:cubicBezTo>
                    <a:pt x="13699" y="9573"/>
                    <a:pt x="13908" y="9585"/>
                    <a:pt x="14117" y="9608"/>
                  </a:cubicBezTo>
                  <a:lnTo>
                    <a:pt x="31224" y="11593"/>
                  </a:lnTo>
                  <a:cubicBezTo>
                    <a:pt x="30979" y="12647"/>
                    <a:pt x="30832" y="13774"/>
                    <a:pt x="30832" y="14902"/>
                  </a:cubicBezTo>
                  <a:cubicBezTo>
                    <a:pt x="30832" y="16029"/>
                    <a:pt x="30979" y="17157"/>
                    <a:pt x="31224" y="18211"/>
                  </a:cubicBezTo>
                  <a:lnTo>
                    <a:pt x="14117" y="20196"/>
                  </a:lnTo>
                  <a:cubicBezTo>
                    <a:pt x="13908" y="20219"/>
                    <a:pt x="13699" y="20231"/>
                    <a:pt x="13493" y="20231"/>
                  </a:cubicBezTo>
                  <a:cubicBezTo>
                    <a:pt x="12180" y="20231"/>
                    <a:pt x="10946" y="19762"/>
                    <a:pt x="9951" y="18872"/>
                  </a:cubicBezTo>
                  <a:cubicBezTo>
                    <a:pt x="8799" y="17867"/>
                    <a:pt x="8161" y="16446"/>
                    <a:pt x="8161" y="14902"/>
                  </a:cubicBezTo>
                  <a:cubicBezTo>
                    <a:pt x="8161" y="13358"/>
                    <a:pt x="8799" y="11936"/>
                    <a:pt x="9951" y="10931"/>
                  </a:cubicBezTo>
                  <a:cubicBezTo>
                    <a:pt x="10946" y="10042"/>
                    <a:pt x="12180" y="9573"/>
                    <a:pt x="13493" y="9573"/>
                  </a:cubicBezTo>
                  <a:close/>
                  <a:moveTo>
                    <a:pt x="45758" y="8162"/>
                  </a:moveTo>
                  <a:cubicBezTo>
                    <a:pt x="49459" y="8162"/>
                    <a:pt x="52498" y="11177"/>
                    <a:pt x="52498" y="14902"/>
                  </a:cubicBezTo>
                  <a:cubicBezTo>
                    <a:pt x="52498" y="18627"/>
                    <a:pt x="49459" y="21642"/>
                    <a:pt x="45758" y="21642"/>
                  </a:cubicBezTo>
                  <a:cubicBezTo>
                    <a:pt x="42033" y="21642"/>
                    <a:pt x="39018" y="18627"/>
                    <a:pt x="39018" y="14902"/>
                  </a:cubicBezTo>
                  <a:cubicBezTo>
                    <a:pt x="39018" y="11177"/>
                    <a:pt x="42033" y="8162"/>
                    <a:pt x="45758" y="8162"/>
                  </a:cubicBezTo>
                  <a:close/>
                  <a:moveTo>
                    <a:pt x="49826" y="29240"/>
                  </a:moveTo>
                  <a:lnTo>
                    <a:pt x="49826" y="41273"/>
                  </a:lnTo>
                  <a:lnTo>
                    <a:pt x="41665" y="41273"/>
                  </a:lnTo>
                  <a:lnTo>
                    <a:pt x="41665" y="29240"/>
                  </a:lnTo>
                  <a:cubicBezTo>
                    <a:pt x="42964" y="29607"/>
                    <a:pt x="44336" y="29803"/>
                    <a:pt x="45758" y="29803"/>
                  </a:cubicBezTo>
                  <a:cubicBezTo>
                    <a:pt x="47155" y="29803"/>
                    <a:pt x="48527" y="29607"/>
                    <a:pt x="49826" y="29240"/>
                  </a:cubicBezTo>
                  <a:close/>
                  <a:moveTo>
                    <a:pt x="45758" y="1"/>
                  </a:moveTo>
                  <a:cubicBezTo>
                    <a:pt x="41886" y="1"/>
                    <a:pt x="38356" y="1471"/>
                    <a:pt x="35709" y="3897"/>
                  </a:cubicBezTo>
                  <a:lnTo>
                    <a:pt x="15048" y="1496"/>
                  </a:lnTo>
                  <a:cubicBezTo>
                    <a:pt x="14529" y="1436"/>
                    <a:pt x="14010" y="1406"/>
                    <a:pt x="13493" y="1406"/>
                  </a:cubicBezTo>
                  <a:cubicBezTo>
                    <a:pt x="10204" y="1406"/>
                    <a:pt x="7012" y="2605"/>
                    <a:pt x="4534" y="4829"/>
                  </a:cubicBezTo>
                  <a:cubicBezTo>
                    <a:pt x="1642" y="7378"/>
                    <a:pt x="0" y="11054"/>
                    <a:pt x="0" y="14902"/>
                  </a:cubicBezTo>
                  <a:cubicBezTo>
                    <a:pt x="0" y="18750"/>
                    <a:pt x="1642" y="22426"/>
                    <a:pt x="4534" y="24975"/>
                  </a:cubicBezTo>
                  <a:cubicBezTo>
                    <a:pt x="7010" y="27205"/>
                    <a:pt x="10220" y="28406"/>
                    <a:pt x="13504" y="28406"/>
                  </a:cubicBezTo>
                  <a:cubicBezTo>
                    <a:pt x="14019" y="28406"/>
                    <a:pt x="14534" y="28382"/>
                    <a:pt x="15048" y="28308"/>
                  </a:cubicBezTo>
                  <a:lnTo>
                    <a:pt x="33504" y="26176"/>
                  </a:lnTo>
                  <a:lnTo>
                    <a:pt x="33504" y="45366"/>
                  </a:lnTo>
                  <a:cubicBezTo>
                    <a:pt x="33504" y="47621"/>
                    <a:pt x="35317" y="49435"/>
                    <a:pt x="37572" y="49435"/>
                  </a:cubicBezTo>
                  <a:lnTo>
                    <a:pt x="53919" y="49435"/>
                  </a:lnTo>
                  <a:cubicBezTo>
                    <a:pt x="56174" y="49435"/>
                    <a:pt x="58012" y="47621"/>
                    <a:pt x="58012" y="45366"/>
                  </a:cubicBezTo>
                  <a:lnTo>
                    <a:pt x="58012" y="24313"/>
                  </a:lnTo>
                  <a:cubicBezTo>
                    <a:pt x="58012" y="24044"/>
                    <a:pt x="57963" y="23750"/>
                    <a:pt x="57914" y="23504"/>
                  </a:cubicBezTo>
                  <a:cubicBezTo>
                    <a:pt x="59654" y="21054"/>
                    <a:pt x="60659" y="18088"/>
                    <a:pt x="60659" y="14902"/>
                  </a:cubicBezTo>
                  <a:cubicBezTo>
                    <a:pt x="60659" y="6691"/>
                    <a:pt x="53968" y="1"/>
                    <a:pt x="4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8"/>
            <p:cNvSpPr/>
            <p:nvPr/>
          </p:nvSpPr>
          <p:spPr>
            <a:xfrm>
              <a:off x="3973575" y="2198200"/>
              <a:ext cx="1131125" cy="204050"/>
            </a:xfrm>
            <a:custGeom>
              <a:avLst/>
              <a:gdLst/>
              <a:ahLst/>
              <a:cxnLst/>
              <a:rect l="l" t="t" r="r" b="b"/>
              <a:pathLst>
                <a:path w="45245" h="8162" extrusionOk="0">
                  <a:moveTo>
                    <a:pt x="4069" y="1"/>
                  </a:moveTo>
                  <a:cubicBezTo>
                    <a:pt x="1814" y="1"/>
                    <a:pt x="1" y="1814"/>
                    <a:pt x="1" y="4069"/>
                  </a:cubicBezTo>
                  <a:cubicBezTo>
                    <a:pt x="1" y="6324"/>
                    <a:pt x="1814" y="8162"/>
                    <a:pt x="4069" y="8162"/>
                  </a:cubicBezTo>
                  <a:lnTo>
                    <a:pt x="41151" y="8162"/>
                  </a:lnTo>
                  <a:cubicBezTo>
                    <a:pt x="43406" y="8162"/>
                    <a:pt x="45244" y="6324"/>
                    <a:pt x="45244" y="4069"/>
                  </a:cubicBezTo>
                  <a:cubicBezTo>
                    <a:pt x="45244" y="1814"/>
                    <a:pt x="43406" y="1"/>
                    <a:pt x="4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8"/>
            <p:cNvSpPr/>
            <p:nvPr/>
          </p:nvSpPr>
          <p:spPr>
            <a:xfrm>
              <a:off x="4125550" y="16259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68" y="0"/>
                  </a:moveTo>
                  <a:cubicBezTo>
                    <a:pt x="3015" y="0"/>
                    <a:pt x="1961" y="417"/>
                    <a:pt x="1176" y="1177"/>
                  </a:cubicBezTo>
                  <a:cubicBezTo>
                    <a:pt x="417" y="1961"/>
                    <a:pt x="0" y="3015"/>
                    <a:pt x="0" y="4069"/>
                  </a:cubicBezTo>
                  <a:cubicBezTo>
                    <a:pt x="0" y="5147"/>
                    <a:pt x="417" y="6201"/>
                    <a:pt x="1176" y="6961"/>
                  </a:cubicBezTo>
                  <a:cubicBezTo>
                    <a:pt x="1961" y="7721"/>
                    <a:pt x="3015" y="8162"/>
                    <a:pt x="4068" y="8162"/>
                  </a:cubicBezTo>
                  <a:cubicBezTo>
                    <a:pt x="5147" y="8162"/>
                    <a:pt x="6201" y="7721"/>
                    <a:pt x="6961" y="6961"/>
                  </a:cubicBezTo>
                  <a:cubicBezTo>
                    <a:pt x="7720" y="6201"/>
                    <a:pt x="8161" y="5147"/>
                    <a:pt x="8161" y="4069"/>
                  </a:cubicBezTo>
                  <a:cubicBezTo>
                    <a:pt x="8161" y="3015"/>
                    <a:pt x="7720" y="1961"/>
                    <a:pt x="6961" y="1177"/>
                  </a:cubicBezTo>
                  <a:cubicBezTo>
                    <a:pt x="6201" y="417"/>
                    <a:pt x="5147" y="0"/>
                    <a:pt x="4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88"/>
          <p:cNvGrpSpPr/>
          <p:nvPr/>
        </p:nvGrpSpPr>
        <p:grpSpPr>
          <a:xfrm>
            <a:off x="576358" y="3515131"/>
            <a:ext cx="731506" cy="717577"/>
            <a:chOff x="2986200" y="3849900"/>
            <a:chExt cx="1502375" cy="1505300"/>
          </a:xfrm>
        </p:grpSpPr>
        <p:sp>
          <p:nvSpPr>
            <p:cNvPr id="3592" name="Google Shape;3592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2" name="Google Shape;4302;p88"/>
          <p:cNvGrpSpPr/>
          <p:nvPr/>
        </p:nvGrpSpPr>
        <p:grpSpPr>
          <a:xfrm>
            <a:off x="576358" y="2088656"/>
            <a:ext cx="731506" cy="717577"/>
            <a:chOff x="2986200" y="3849900"/>
            <a:chExt cx="1502375" cy="1505300"/>
          </a:xfrm>
        </p:grpSpPr>
        <p:sp>
          <p:nvSpPr>
            <p:cNvPr id="4303" name="Google Shape;4303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4524;p124">
            <a:extLst>
              <a:ext uri="{FF2B5EF4-FFF2-40B4-BE49-F238E27FC236}">
                <a16:creationId xmlns:a16="http://schemas.microsoft.com/office/drawing/2014/main" id="{9F86FFF2-C613-BB22-10B3-A6451F767E38}"/>
              </a:ext>
            </a:extLst>
          </p:cNvPr>
          <p:cNvGrpSpPr/>
          <p:nvPr/>
        </p:nvGrpSpPr>
        <p:grpSpPr>
          <a:xfrm>
            <a:off x="3579326" y="767857"/>
            <a:ext cx="335950" cy="427452"/>
            <a:chOff x="1190625" y="238125"/>
            <a:chExt cx="4101950" cy="5219200"/>
          </a:xfrm>
        </p:grpSpPr>
        <p:sp>
          <p:nvSpPr>
            <p:cNvPr id="4" name="Google Shape;14525;p124">
              <a:extLst>
                <a:ext uri="{FF2B5EF4-FFF2-40B4-BE49-F238E27FC236}">
                  <a16:creationId xmlns:a16="http://schemas.microsoft.com/office/drawing/2014/main" id="{6E16413F-5CD9-DED2-480A-58783B5FEDD2}"/>
                </a:ext>
              </a:extLst>
            </p:cNvPr>
            <p:cNvSpPr/>
            <p:nvPr/>
          </p:nvSpPr>
          <p:spPr>
            <a:xfrm>
              <a:off x="1190625" y="238125"/>
              <a:ext cx="4101950" cy="5219200"/>
            </a:xfrm>
            <a:custGeom>
              <a:avLst/>
              <a:gdLst/>
              <a:ahLst/>
              <a:cxnLst/>
              <a:rect l="l" t="t" r="r" b="b"/>
              <a:pathLst>
                <a:path w="164078" h="208768" extrusionOk="0">
                  <a:moveTo>
                    <a:pt x="87617" y="6100"/>
                  </a:moveTo>
                  <a:cubicBezTo>
                    <a:pt x="91499" y="6100"/>
                    <a:pt x="94630" y="9264"/>
                    <a:pt x="94630" y="13113"/>
                  </a:cubicBezTo>
                  <a:cubicBezTo>
                    <a:pt x="94630" y="16995"/>
                    <a:pt x="91499" y="20126"/>
                    <a:pt x="87617" y="20126"/>
                  </a:cubicBezTo>
                  <a:cubicBezTo>
                    <a:pt x="83768" y="20126"/>
                    <a:pt x="80604" y="16995"/>
                    <a:pt x="80604" y="13113"/>
                  </a:cubicBezTo>
                  <a:cubicBezTo>
                    <a:pt x="80604" y="9264"/>
                    <a:pt x="83768" y="6100"/>
                    <a:pt x="87617" y="6100"/>
                  </a:cubicBezTo>
                  <a:close/>
                  <a:moveTo>
                    <a:pt x="34512" y="41134"/>
                  </a:moveTo>
                  <a:lnTo>
                    <a:pt x="34512" y="48082"/>
                  </a:lnTo>
                  <a:lnTo>
                    <a:pt x="24106" y="48082"/>
                  </a:lnTo>
                  <a:cubicBezTo>
                    <a:pt x="23780" y="48082"/>
                    <a:pt x="23519" y="47821"/>
                    <a:pt x="23519" y="47495"/>
                  </a:cubicBezTo>
                  <a:lnTo>
                    <a:pt x="23519" y="41721"/>
                  </a:lnTo>
                  <a:cubicBezTo>
                    <a:pt x="23519" y="41395"/>
                    <a:pt x="23780" y="41134"/>
                    <a:pt x="24106" y="41134"/>
                  </a:cubicBezTo>
                  <a:close/>
                  <a:moveTo>
                    <a:pt x="51050" y="41134"/>
                  </a:moveTo>
                  <a:cubicBezTo>
                    <a:pt x="51344" y="41134"/>
                    <a:pt x="51605" y="41395"/>
                    <a:pt x="51605" y="41721"/>
                  </a:cubicBezTo>
                  <a:lnTo>
                    <a:pt x="51605" y="47495"/>
                  </a:lnTo>
                  <a:cubicBezTo>
                    <a:pt x="51605" y="47821"/>
                    <a:pt x="51344" y="48082"/>
                    <a:pt x="51050" y="48082"/>
                  </a:cubicBezTo>
                  <a:lnTo>
                    <a:pt x="40644" y="48082"/>
                  </a:lnTo>
                  <a:lnTo>
                    <a:pt x="40644" y="41134"/>
                  </a:lnTo>
                  <a:close/>
                  <a:moveTo>
                    <a:pt x="94630" y="56302"/>
                  </a:moveTo>
                  <a:lnTo>
                    <a:pt x="94630" y="63315"/>
                  </a:lnTo>
                  <a:cubicBezTo>
                    <a:pt x="94630" y="67164"/>
                    <a:pt x="91499" y="70328"/>
                    <a:pt x="87617" y="70328"/>
                  </a:cubicBezTo>
                  <a:cubicBezTo>
                    <a:pt x="83768" y="70328"/>
                    <a:pt x="80604" y="67164"/>
                    <a:pt x="80604" y="63315"/>
                  </a:cubicBezTo>
                  <a:cubicBezTo>
                    <a:pt x="80604" y="59433"/>
                    <a:pt x="83768" y="56302"/>
                    <a:pt x="87617" y="56302"/>
                  </a:cubicBezTo>
                  <a:close/>
                  <a:moveTo>
                    <a:pt x="127772" y="56302"/>
                  </a:moveTo>
                  <a:cubicBezTo>
                    <a:pt x="131654" y="56302"/>
                    <a:pt x="134785" y="59433"/>
                    <a:pt x="134785" y="63315"/>
                  </a:cubicBezTo>
                  <a:cubicBezTo>
                    <a:pt x="134785" y="67164"/>
                    <a:pt x="131654" y="70328"/>
                    <a:pt x="127772" y="70328"/>
                  </a:cubicBezTo>
                  <a:cubicBezTo>
                    <a:pt x="123923" y="70328"/>
                    <a:pt x="120759" y="67164"/>
                    <a:pt x="120759" y="63315"/>
                  </a:cubicBezTo>
                  <a:cubicBezTo>
                    <a:pt x="120759" y="59433"/>
                    <a:pt x="123923" y="56302"/>
                    <a:pt x="127772" y="56302"/>
                  </a:cubicBezTo>
                  <a:close/>
                  <a:moveTo>
                    <a:pt x="34512" y="54182"/>
                  </a:moveTo>
                  <a:lnTo>
                    <a:pt x="34512" y="108004"/>
                  </a:lnTo>
                  <a:cubicBezTo>
                    <a:pt x="29207" y="105874"/>
                    <a:pt x="24280" y="105104"/>
                    <a:pt x="19933" y="105104"/>
                  </a:cubicBezTo>
                  <a:cubicBezTo>
                    <a:pt x="14229" y="105104"/>
                    <a:pt x="9521" y="106429"/>
                    <a:pt x="6263" y="107743"/>
                  </a:cubicBezTo>
                  <a:cubicBezTo>
                    <a:pt x="7046" y="101056"/>
                    <a:pt x="10667" y="94989"/>
                    <a:pt x="16310" y="91173"/>
                  </a:cubicBezTo>
                  <a:cubicBezTo>
                    <a:pt x="24367" y="85692"/>
                    <a:pt x="29195" y="76624"/>
                    <a:pt x="29195" y="66871"/>
                  </a:cubicBezTo>
                  <a:lnTo>
                    <a:pt x="29195" y="54182"/>
                  </a:lnTo>
                  <a:close/>
                  <a:moveTo>
                    <a:pt x="45961" y="54182"/>
                  </a:moveTo>
                  <a:lnTo>
                    <a:pt x="45961" y="66871"/>
                  </a:lnTo>
                  <a:cubicBezTo>
                    <a:pt x="45961" y="76624"/>
                    <a:pt x="50789" y="85692"/>
                    <a:pt x="58846" y="91173"/>
                  </a:cubicBezTo>
                  <a:cubicBezTo>
                    <a:pt x="65207" y="95511"/>
                    <a:pt x="69024" y="102687"/>
                    <a:pt x="69024" y="110418"/>
                  </a:cubicBezTo>
                  <a:lnTo>
                    <a:pt x="69024" y="111071"/>
                  </a:lnTo>
                  <a:cubicBezTo>
                    <a:pt x="66784" y="112260"/>
                    <a:pt x="61871" y="114376"/>
                    <a:pt x="55273" y="114376"/>
                  </a:cubicBezTo>
                  <a:cubicBezTo>
                    <a:pt x="51011" y="114376"/>
                    <a:pt x="46046" y="113493"/>
                    <a:pt x="40644" y="110908"/>
                  </a:cubicBezTo>
                  <a:lnTo>
                    <a:pt x="40644" y="54182"/>
                  </a:lnTo>
                  <a:close/>
                  <a:moveTo>
                    <a:pt x="140689" y="104188"/>
                  </a:moveTo>
                  <a:cubicBezTo>
                    <a:pt x="141277" y="104188"/>
                    <a:pt x="141766" y="104645"/>
                    <a:pt x="141766" y="105232"/>
                  </a:cubicBezTo>
                  <a:lnTo>
                    <a:pt x="141766" y="120693"/>
                  </a:lnTo>
                  <a:lnTo>
                    <a:pt x="133905" y="120693"/>
                  </a:lnTo>
                  <a:lnTo>
                    <a:pt x="133905" y="105232"/>
                  </a:lnTo>
                  <a:cubicBezTo>
                    <a:pt x="133905" y="104645"/>
                    <a:pt x="134394" y="104188"/>
                    <a:pt x="134981" y="104188"/>
                  </a:cubicBezTo>
                  <a:close/>
                  <a:moveTo>
                    <a:pt x="127805" y="126826"/>
                  </a:moveTo>
                  <a:lnTo>
                    <a:pt x="127805" y="148877"/>
                  </a:lnTo>
                  <a:cubicBezTo>
                    <a:pt x="121713" y="145823"/>
                    <a:pt x="116074" y="144780"/>
                    <a:pt x="111219" y="144780"/>
                  </a:cubicBezTo>
                  <a:cubicBezTo>
                    <a:pt x="106065" y="144780"/>
                    <a:pt x="101795" y="145956"/>
                    <a:pt x="98806" y="147148"/>
                  </a:cubicBezTo>
                  <a:lnTo>
                    <a:pt x="98806" y="126826"/>
                  </a:lnTo>
                  <a:close/>
                  <a:moveTo>
                    <a:pt x="155988" y="126826"/>
                  </a:moveTo>
                  <a:lnTo>
                    <a:pt x="155988" y="150345"/>
                  </a:lnTo>
                  <a:cubicBezTo>
                    <a:pt x="154455" y="151160"/>
                    <a:pt x="151617" y="152367"/>
                    <a:pt x="147866" y="152955"/>
                  </a:cubicBezTo>
                  <a:lnTo>
                    <a:pt x="147866" y="147311"/>
                  </a:lnTo>
                  <a:cubicBezTo>
                    <a:pt x="147866" y="145615"/>
                    <a:pt x="146496" y="144245"/>
                    <a:pt x="144832" y="144245"/>
                  </a:cubicBezTo>
                  <a:cubicBezTo>
                    <a:pt x="143136" y="144245"/>
                    <a:pt x="141766" y="145615"/>
                    <a:pt x="141766" y="147311"/>
                  </a:cubicBezTo>
                  <a:lnTo>
                    <a:pt x="141766" y="153216"/>
                  </a:lnTo>
                  <a:cubicBezTo>
                    <a:pt x="139156" y="153052"/>
                    <a:pt x="136514" y="152530"/>
                    <a:pt x="133905" y="151617"/>
                  </a:cubicBezTo>
                  <a:lnTo>
                    <a:pt x="133905" y="126826"/>
                  </a:lnTo>
                  <a:lnTo>
                    <a:pt x="141766" y="126826"/>
                  </a:lnTo>
                  <a:lnTo>
                    <a:pt x="141766" y="133024"/>
                  </a:lnTo>
                  <a:cubicBezTo>
                    <a:pt x="141766" y="134720"/>
                    <a:pt x="143136" y="136090"/>
                    <a:pt x="144832" y="136090"/>
                  </a:cubicBezTo>
                  <a:cubicBezTo>
                    <a:pt x="146496" y="136090"/>
                    <a:pt x="147866" y="134720"/>
                    <a:pt x="147866" y="133024"/>
                  </a:cubicBezTo>
                  <a:lnTo>
                    <a:pt x="147866" y="126826"/>
                  </a:lnTo>
                  <a:close/>
                  <a:moveTo>
                    <a:pt x="111186" y="150914"/>
                  </a:moveTo>
                  <a:cubicBezTo>
                    <a:pt x="115442" y="150914"/>
                    <a:pt x="120470" y="151884"/>
                    <a:pt x="125945" y="154814"/>
                  </a:cubicBezTo>
                  <a:cubicBezTo>
                    <a:pt x="132419" y="158253"/>
                    <a:pt x="138408" y="159409"/>
                    <a:pt x="143528" y="159409"/>
                  </a:cubicBezTo>
                  <a:cubicBezTo>
                    <a:pt x="148702" y="159409"/>
                    <a:pt x="152988" y="158229"/>
                    <a:pt x="155988" y="157032"/>
                  </a:cubicBezTo>
                  <a:lnTo>
                    <a:pt x="155988" y="199340"/>
                  </a:lnTo>
                  <a:cubicBezTo>
                    <a:pt x="155988" y="201167"/>
                    <a:pt x="154520" y="202667"/>
                    <a:pt x="152694" y="202667"/>
                  </a:cubicBezTo>
                  <a:lnTo>
                    <a:pt x="102100" y="202667"/>
                  </a:lnTo>
                  <a:cubicBezTo>
                    <a:pt x="100273" y="202667"/>
                    <a:pt x="98806" y="201167"/>
                    <a:pt x="98806" y="199340"/>
                  </a:cubicBezTo>
                  <a:lnTo>
                    <a:pt x="98806" y="153868"/>
                  </a:lnTo>
                  <a:cubicBezTo>
                    <a:pt x="100888" y="152770"/>
                    <a:pt x="105299" y="150914"/>
                    <a:pt x="111186" y="150914"/>
                  </a:cubicBezTo>
                  <a:close/>
                  <a:moveTo>
                    <a:pt x="44722" y="0"/>
                  </a:moveTo>
                  <a:cubicBezTo>
                    <a:pt x="39079" y="0"/>
                    <a:pt x="34512" y="4567"/>
                    <a:pt x="34512" y="10210"/>
                  </a:cubicBezTo>
                  <a:lnTo>
                    <a:pt x="34512" y="35034"/>
                  </a:lnTo>
                  <a:lnTo>
                    <a:pt x="24106" y="35034"/>
                  </a:lnTo>
                  <a:cubicBezTo>
                    <a:pt x="20420" y="35034"/>
                    <a:pt x="17419" y="38035"/>
                    <a:pt x="17419" y="41721"/>
                  </a:cubicBezTo>
                  <a:lnTo>
                    <a:pt x="17419" y="47495"/>
                  </a:lnTo>
                  <a:cubicBezTo>
                    <a:pt x="17419" y="50822"/>
                    <a:pt x="19866" y="53594"/>
                    <a:pt x="23062" y="54084"/>
                  </a:cubicBezTo>
                  <a:lnTo>
                    <a:pt x="23062" y="66871"/>
                  </a:lnTo>
                  <a:cubicBezTo>
                    <a:pt x="23062" y="74602"/>
                    <a:pt x="19246" y="81778"/>
                    <a:pt x="12885" y="86116"/>
                  </a:cubicBezTo>
                  <a:cubicBezTo>
                    <a:pt x="4828" y="91564"/>
                    <a:pt x="0" y="100665"/>
                    <a:pt x="0" y="110418"/>
                  </a:cubicBezTo>
                  <a:lnTo>
                    <a:pt x="0" y="197709"/>
                  </a:lnTo>
                  <a:cubicBezTo>
                    <a:pt x="0" y="203809"/>
                    <a:pt x="4958" y="208767"/>
                    <a:pt x="11058" y="208767"/>
                  </a:cubicBezTo>
                  <a:lnTo>
                    <a:pt x="30434" y="208767"/>
                  </a:lnTo>
                  <a:cubicBezTo>
                    <a:pt x="32131" y="208767"/>
                    <a:pt x="33501" y="207397"/>
                    <a:pt x="33501" y="205701"/>
                  </a:cubicBezTo>
                  <a:cubicBezTo>
                    <a:pt x="33501" y="204005"/>
                    <a:pt x="32131" y="202635"/>
                    <a:pt x="30434" y="202635"/>
                  </a:cubicBezTo>
                  <a:lnTo>
                    <a:pt x="11058" y="202635"/>
                  </a:lnTo>
                  <a:cubicBezTo>
                    <a:pt x="8318" y="202635"/>
                    <a:pt x="6133" y="200449"/>
                    <a:pt x="6133" y="197709"/>
                  </a:cubicBezTo>
                  <a:lnTo>
                    <a:pt x="6133" y="114561"/>
                  </a:lnTo>
                  <a:cubicBezTo>
                    <a:pt x="8368" y="113357"/>
                    <a:pt x="13290" y="111224"/>
                    <a:pt x="19901" y="111224"/>
                  </a:cubicBezTo>
                  <a:cubicBezTo>
                    <a:pt x="24577" y="111224"/>
                    <a:pt x="30097" y="112291"/>
                    <a:pt x="36110" y="115507"/>
                  </a:cubicBezTo>
                  <a:lnTo>
                    <a:pt x="36143" y="115507"/>
                  </a:lnTo>
                  <a:cubicBezTo>
                    <a:pt x="43166" y="119250"/>
                    <a:pt x="49653" y="120504"/>
                    <a:pt x="55194" y="120504"/>
                  </a:cubicBezTo>
                  <a:cubicBezTo>
                    <a:pt x="61001" y="120504"/>
                    <a:pt x="65768" y="119126"/>
                    <a:pt x="69024" y="117790"/>
                  </a:cubicBezTo>
                  <a:lnTo>
                    <a:pt x="69024" y="197709"/>
                  </a:lnTo>
                  <a:cubicBezTo>
                    <a:pt x="69024" y="200449"/>
                    <a:pt x="66805" y="202635"/>
                    <a:pt x="64098" y="202635"/>
                  </a:cubicBezTo>
                  <a:lnTo>
                    <a:pt x="44722" y="202635"/>
                  </a:lnTo>
                  <a:cubicBezTo>
                    <a:pt x="43026" y="202635"/>
                    <a:pt x="41656" y="204005"/>
                    <a:pt x="41656" y="205701"/>
                  </a:cubicBezTo>
                  <a:cubicBezTo>
                    <a:pt x="41656" y="207397"/>
                    <a:pt x="43026" y="208767"/>
                    <a:pt x="44722" y="208767"/>
                  </a:cubicBezTo>
                  <a:lnTo>
                    <a:pt x="64098" y="208767"/>
                  </a:lnTo>
                  <a:cubicBezTo>
                    <a:pt x="70198" y="208767"/>
                    <a:pt x="75156" y="203809"/>
                    <a:pt x="75156" y="197709"/>
                  </a:cubicBezTo>
                  <a:lnTo>
                    <a:pt x="75156" y="110418"/>
                  </a:lnTo>
                  <a:cubicBezTo>
                    <a:pt x="75156" y="100665"/>
                    <a:pt x="70328" y="91564"/>
                    <a:pt x="62271" y="86116"/>
                  </a:cubicBezTo>
                  <a:cubicBezTo>
                    <a:pt x="55878" y="81778"/>
                    <a:pt x="52094" y="74602"/>
                    <a:pt x="52094" y="66871"/>
                  </a:cubicBezTo>
                  <a:lnTo>
                    <a:pt x="52094" y="54084"/>
                  </a:lnTo>
                  <a:cubicBezTo>
                    <a:pt x="55291" y="53594"/>
                    <a:pt x="57737" y="50822"/>
                    <a:pt x="57737" y="47495"/>
                  </a:cubicBezTo>
                  <a:lnTo>
                    <a:pt x="57737" y="41721"/>
                  </a:lnTo>
                  <a:cubicBezTo>
                    <a:pt x="57737" y="38035"/>
                    <a:pt x="54736" y="35034"/>
                    <a:pt x="51050" y="35034"/>
                  </a:cubicBezTo>
                  <a:lnTo>
                    <a:pt x="40644" y="35034"/>
                  </a:lnTo>
                  <a:lnTo>
                    <a:pt x="40644" y="10210"/>
                  </a:lnTo>
                  <a:cubicBezTo>
                    <a:pt x="40644" y="7959"/>
                    <a:pt x="42471" y="6100"/>
                    <a:pt x="44722" y="6100"/>
                  </a:cubicBezTo>
                  <a:lnTo>
                    <a:pt x="76526" y="6100"/>
                  </a:lnTo>
                  <a:cubicBezTo>
                    <a:pt x="75254" y="8155"/>
                    <a:pt x="74504" y="10536"/>
                    <a:pt x="74504" y="13113"/>
                  </a:cubicBezTo>
                  <a:cubicBezTo>
                    <a:pt x="74504" y="20355"/>
                    <a:pt x="80375" y="26259"/>
                    <a:pt x="87617" y="26259"/>
                  </a:cubicBezTo>
                  <a:cubicBezTo>
                    <a:pt x="90194" y="26259"/>
                    <a:pt x="92608" y="25509"/>
                    <a:pt x="94630" y="24204"/>
                  </a:cubicBezTo>
                  <a:lnTo>
                    <a:pt x="94630" y="50169"/>
                  </a:lnTo>
                  <a:lnTo>
                    <a:pt x="87617" y="50169"/>
                  </a:lnTo>
                  <a:cubicBezTo>
                    <a:pt x="80375" y="50169"/>
                    <a:pt x="74504" y="56074"/>
                    <a:pt x="74504" y="63315"/>
                  </a:cubicBezTo>
                  <a:cubicBezTo>
                    <a:pt x="74504" y="70557"/>
                    <a:pt x="80375" y="76428"/>
                    <a:pt x="87617" y="76428"/>
                  </a:cubicBezTo>
                  <a:cubicBezTo>
                    <a:pt x="94859" y="76428"/>
                    <a:pt x="100730" y="70557"/>
                    <a:pt x="100730" y="63315"/>
                  </a:cubicBezTo>
                  <a:lnTo>
                    <a:pt x="100730" y="56302"/>
                  </a:lnTo>
                  <a:lnTo>
                    <a:pt x="116681" y="56302"/>
                  </a:lnTo>
                  <a:cubicBezTo>
                    <a:pt x="115409" y="58324"/>
                    <a:pt x="114659" y="60738"/>
                    <a:pt x="114659" y="63315"/>
                  </a:cubicBezTo>
                  <a:cubicBezTo>
                    <a:pt x="114659" y="70557"/>
                    <a:pt x="120530" y="76428"/>
                    <a:pt x="127772" y="76428"/>
                  </a:cubicBezTo>
                  <a:cubicBezTo>
                    <a:pt x="130349" y="76428"/>
                    <a:pt x="132763" y="75678"/>
                    <a:pt x="134785" y="74406"/>
                  </a:cubicBezTo>
                  <a:lnTo>
                    <a:pt x="134785" y="98088"/>
                  </a:lnTo>
                  <a:cubicBezTo>
                    <a:pt x="130904" y="98186"/>
                    <a:pt x="127805" y="101350"/>
                    <a:pt x="127805" y="105232"/>
                  </a:cubicBezTo>
                  <a:lnTo>
                    <a:pt x="127805" y="120693"/>
                  </a:lnTo>
                  <a:lnTo>
                    <a:pt x="93749" y="120693"/>
                  </a:lnTo>
                  <a:cubicBezTo>
                    <a:pt x="92086" y="120693"/>
                    <a:pt x="90716" y="122064"/>
                    <a:pt x="90716" y="123760"/>
                  </a:cubicBezTo>
                  <a:cubicBezTo>
                    <a:pt x="90716" y="125065"/>
                    <a:pt x="91531" y="126174"/>
                    <a:pt x="92673" y="126598"/>
                  </a:cubicBezTo>
                  <a:lnTo>
                    <a:pt x="92673" y="199373"/>
                  </a:lnTo>
                  <a:cubicBezTo>
                    <a:pt x="92673" y="204559"/>
                    <a:pt x="96914" y="208767"/>
                    <a:pt x="102100" y="208767"/>
                  </a:cubicBezTo>
                  <a:lnTo>
                    <a:pt x="152694" y="208767"/>
                  </a:lnTo>
                  <a:cubicBezTo>
                    <a:pt x="157880" y="208767"/>
                    <a:pt x="162121" y="204559"/>
                    <a:pt x="162121" y="199373"/>
                  </a:cubicBezTo>
                  <a:lnTo>
                    <a:pt x="162121" y="126598"/>
                  </a:lnTo>
                  <a:cubicBezTo>
                    <a:pt x="163262" y="126174"/>
                    <a:pt x="164078" y="125065"/>
                    <a:pt x="164078" y="123760"/>
                  </a:cubicBezTo>
                  <a:cubicBezTo>
                    <a:pt x="164078" y="122064"/>
                    <a:pt x="162708" y="120693"/>
                    <a:pt x="161044" y="120693"/>
                  </a:cubicBezTo>
                  <a:lnTo>
                    <a:pt x="147866" y="120693"/>
                  </a:lnTo>
                  <a:lnTo>
                    <a:pt x="147866" y="105232"/>
                  </a:lnTo>
                  <a:cubicBezTo>
                    <a:pt x="147866" y="101350"/>
                    <a:pt x="144767" y="98186"/>
                    <a:pt x="140885" y="98088"/>
                  </a:cubicBezTo>
                  <a:lnTo>
                    <a:pt x="140885" y="63315"/>
                  </a:lnTo>
                  <a:cubicBezTo>
                    <a:pt x="140885" y="56074"/>
                    <a:pt x="135014" y="50169"/>
                    <a:pt x="127772" y="50169"/>
                  </a:cubicBezTo>
                  <a:lnTo>
                    <a:pt x="100730" y="50169"/>
                  </a:lnTo>
                  <a:lnTo>
                    <a:pt x="100730" y="13113"/>
                  </a:lnTo>
                  <a:cubicBezTo>
                    <a:pt x="100730" y="5872"/>
                    <a:pt x="94859" y="0"/>
                    <a:pt x="87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6;p124">
              <a:extLst>
                <a:ext uri="{FF2B5EF4-FFF2-40B4-BE49-F238E27FC236}">
                  <a16:creationId xmlns:a16="http://schemas.microsoft.com/office/drawing/2014/main" id="{849752D2-DD2C-C759-4CF9-3ACDF3C91136}"/>
                </a:ext>
              </a:extLst>
            </p:cNvPr>
            <p:cNvSpPr/>
            <p:nvPr/>
          </p:nvSpPr>
          <p:spPr>
            <a:xfrm>
              <a:off x="4269100" y="4474625"/>
              <a:ext cx="530925" cy="530900"/>
            </a:xfrm>
            <a:custGeom>
              <a:avLst/>
              <a:gdLst/>
              <a:ahLst/>
              <a:cxnLst/>
              <a:rect l="l" t="t" r="r" b="b"/>
              <a:pathLst>
                <a:path w="21237" h="21236" extrusionOk="0">
                  <a:moveTo>
                    <a:pt x="10635" y="6133"/>
                  </a:moveTo>
                  <a:cubicBezTo>
                    <a:pt x="13082" y="6133"/>
                    <a:pt x="15104" y="8155"/>
                    <a:pt x="15104" y="10602"/>
                  </a:cubicBezTo>
                  <a:cubicBezTo>
                    <a:pt x="15104" y="13081"/>
                    <a:pt x="13082" y="15103"/>
                    <a:pt x="10635" y="15103"/>
                  </a:cubicBezTo>
                  <a:cubicBezTo>
                    <a:pt x="8156" y="15103"/>
                    <a:pt x="6134" y="13081"/>
                    <a:pt x="6134" y="10602"/>
                  </a:cubicBezTo>
                  <a:cubicBezTo>
                    <a:pt x="6134" y="8155"/>
                    <a:pt x="8156" y="6133"/>
                    <a:pt x="10635" y="6133"/>
                  </a:cubicBezTo>
                  <a:close/>
                  <a:moveTo>
                    <a:pt x="10635" y="0"/>
                  </a:moveTo>
                  <a:cubicBezTo>
                    <a:pt x="4763" y="0"/>
                    <a:pt x="1" y="4763"/>
                    <a:pt x="1" y="10634"/>
                  </a:cubicBezTo>
                  <a:cubicBezTo>
                    <a:pt x="1" y="16473"/>
                    <a:pt x="4763" y="21236"/>
                    <a:pt x="10635" y="21236"/>
                  </a:cubicBezTo>
                  <a:cubicBezTo>
                    <a:pt x="16474" y="21236"/>
                    <a:pt x="21237" y="16473"/>
                    <a:pt x="21237" y="10634"/>
                  </a:cubicBezTo>
                  <a:cubicBezTo>
                    <a:pt x="21237" y="4763"/>
                    <a:pt x="16474" y="0"/>
                    <a:pt x="10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27;p124">
              <a:extLst>
                <a:ext uri="{FF2B5EF4-FFF2-40B4-BE49-F238E27FC236}">
                  <a16:creationId xmlns:a16="http://schemas.microsoft.com/office/drawing/2014/main" id="{D9C6D132-BCD7-F36F-CE05-C6214E6BD2E2}"/>
                </a:ext>
              </a:extLst>
            </p:cNvPr>
            <p:cNvSpPr/>
            <p:nvPr/>
          </p:nvSpPr>
          <p:spPr>
            <a:xfrm>
              <a:off x="1604875" y="417287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8" y="6133"/>
                  </a:moveTo>
                  <a:cubicBezTo>
                    <a:pt x="11287" y="6133"/>
                    <a:pt x="12788" y="7601"/>
                    <a:pt x="12788" y="9461"/>
                  </a:cubicBezTo>
                  <a:cubicBezTo>
                    <a:pt x="12788" y="11287"/>
                    <a:pt x="11287" y="12788"/>
                    <a:pt x="9428" y="12788"/>
                  </a:cubicBezTo>
                  <a:cubicBezTo>
                    <a:pt x="7601" y="12788"/>
                    <a:pt x="6101" y="11287"/>
                    <a:pt x="6101" y="9461"/>
                  </a:cubicBezTo>
                  <a:cubicBezTo>
                    <a:pt x="6101" y="7601"/>
                    <a:pt x="7601" y="6133"/>
                    <a:pt x="9428" y="6133"/>
                  </a:cubicBezTo>
                  <a:close/>
                  <a:moveTo>
                    <a:pt x="9428" y="1"/>
                  </a:moveTo>
                  <a:cubicBezTo>
                    <a:pt x="4241" y="1"/>
                    <a:pt x="1" y="4241"/>
                    <a:pt x="1" y="9461"/>
                  </a:cubicBezTo>
                  <a:cubicBezTo>
                    <a:pt x="1" y="14680"/>
                    <a:pt x="4241" y="18888"/>
                    <a:pt x="9428" y="18888"/>
                  </a:cubicBezTo>
                  <a:cubicBezTo>
                    <a:pt x="14647" y="18888"/>
                    <a:pt x="18888" y="14680"/>
                    <a:pt x="18888" y="9461"/>
                  </a:cubicBezTo>
                  <a:cubicBezTo>
                    <a:pt x="18888" y="4241"/>
                    <a:pt x="14647" y="1"/>
                    <a:pt x="9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28;p124">
              <a:extLst>
                <a:ext uri="{FF2B5EF4-FFF2-40B4-BE49-F238E27FC236}">
                  <a16:creationId xmlns:a16="http://schemas.microsoft.com/office/drawing/2014/main" id="{7517E90F-BA2F-9D88-76E1-A6A171FE289A}"/>
                </a:ext>
              </a:extLst>
            </p:cNvPr>
            <p:cNvSpPr/>
            <p:nvPr/>
          </p:nvSpPr>
          <p:spPr>
            <a:xfrm>
              <a:off x="2016700" y="3593875"/>
              <a:ext cx="592900" cy="592075"/>
            </a:xfrm>
            <a:custGeom>
              <a:avLst/>
              <a:gdLst/>
              <a:ahLst/>
              <a:cxnLst/>
              <a:rect l="l" t="t" r="r" b="b"/>
              <a:pathLst>
                <a:path w="23716" h="23683" extrusionOk="0">
                  <a:moveTo>
                    <a:pt x="11875" y="6101"/>
                  </a:moveTo>
                  <a:cubicBezTo>
                    <a:pt x="15039" y="6101"/>
                    <a:pt x="17583" y="8678"/>
                    <a:pt x="17583" y="11842"/>
                  </a:cubicBezTo>
                  <a:cubicBezTo>
                    <a:pt x="17583" y="15006"/>
                    <a:pt x="15039" y="17583"/>
                    <a:pt x="11875" y="17583"/>
                  </a:cubicBezTo>
                  <a:cubicBezTo>
                    <a:pt x="8710" y="17583"/>
                    <a:pt x="6133" y="15006"/>
                    <a:pt x="6133" y="11842"/>
                  </a:cubicBezTo>
                  <a:cubicBezTo>
                    <a:pt x="6133" y="8678"/>
                    <a:pt x="8710" y="6101"/>
                    <a:pt x="11875" y="6101"/>
                  </a:cubicBezTo>
                  <a:close/>
                  <a:moveTo>
                    <a:pt x="11875" y="1"/>
                  </a:moveTo>
                  <a:cubicBezTo>
                    <a:pt x="5318" y="1"/>
                    <a:pt x="1" y="5318"/>
                    <a:pt x="1" y="11842"/>
                  </a:cubicBezTo>
                  <a:cubicBezTo>
                    <a:pt x="1" y="18366"/>
                    <a:pt x="5318" y="23683"/>
                    <a:pt x="11875" y="23683"/>
                  </a:cubicBezTo>
                  <a:cubicBezTo>
                    <a:pt x="18399" y="23683"/>
                    <a:pt x="23716" y="18366"/>
                    <a:pt x="23716" y="11842"/>
                  </a:cubicBezTo>
                  <a:cubicBezTo>
                    <a:pt x="23716" y="5318"/>
                    <a:pt x="18399" y="1"/>
                    <a:pt x="1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29;p124">
              <a:extLst>
                <a:ext uri="{FF2B5EF4-FFF2-40B4-BE49-F238E27FC236}">
                  <a16:creationId xmlns:a16="http://schemas.microsoft.com/office/drawing/2014/main" id="{DB54C5D1-6E39-6660-D3BA-12F6606F6C00}"/>
                </a:ext>
              </a:extLst>
            </p:cNvPr>
            <p:cNvSpPr/>
            <p:nvPr/>
          </p:nvSpPr>
          <p:spPr>
            <a:xfrm>
              <a:off x="3970650" y="4353100"/>
              <a:ext cx="194925" cy="152525"/>
            </a:xfrm>
            <a:custGeom>
              <a:avLst/>
              <a:gdLst/>
              <a:ahLst/>
              <a:cxnLst/>
              <a:rect l="l" t="t" r="r" b="b"/>
              <a:pathLst>
                <a:path w="7797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4730" y="6101"/>
                  </a:lnTo>
                  <a:cubicBezTo>
                    <a:pt x="6426" y="6101"/>
                    <a:pt x="7796" y="4731"/>
                    <a:pt x="7796" y="3034"/>
                  </a:cubicBezTo>
                  <a:cubicBezTo>
                    <a:pt x="7796" y="1371"/>
                    <a:pt x="6426" y="1"/>
                    <a:pt x="4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4428;p124">
            <a:extLst>
              <a:ext uri="{FF2B5EF4-FFF2-40B4-BE49-F238E27FC236}">
                <a16:creationId xmlns:a16="http://schemas.microsoft.com/office/drawing/2014/main" id="{C53C2BB1-285B-E9C7-9410-96E4BA9B1F70}"/>
              </a:ext>
            </a:extLst>
          </p:cNvPr>
          <p:cNvGrpSpPr/>
          <p:nvPr/>
        </p:nvGrpSpPr>
        <p:grpSpPr>
          <a:xfrm>
            <a:off x="3592620" y="3710330"/>
            <a:ext cx="265153" cy="427450"/>
            <a:chOff x="2181450" y="237925"/>
            <a:chExt cx="3237525" cy="5219175"/>
          </a:xfrm>
        </p:grpSpPr>
        <p:sp>
          <p:nvSpPr>
            <p:cNvPr id="16" name="Google Shape;14429;p124">
              <a:extLst>
                <a:ext uri="{FF2B5EF4-FFF2-40B4-BE49-F238E27FC236}">
                  <a16:creationId xmlns:a16="http://schemas.microsoft.com/office/drawing/2014/main" id="{0FC73EAE-448D-71E5-3691-4528EEC9605D}"/>
                </a:ext>
              </a:extLst>
            </p:cNvPr>
            <p:cNvSpPr/>
            <p:nvPr/>
          </p:nvSpPr>
          <p:spPr>
            <a:xfrm>
              <a:off x="3399800" y="4531700"/>
              <a:ext cx="800825" cy="925400"/>
            </a:xfrm>
            <a:custGeom>
              <a:avLst/>
              <a:gdLst/>
              <a:ahLst/>
              <a:cxnLst/>
              <a:rect l="l" t="t" r="r" b="b"/>
              <a:pathLst>
                <a:path w="32033" h="37016" extrusionOk="0">
                  <a:moveTo>
                    <a:pt x="16017" y="6883"/>
                  </a:moveTo>
                  <a:lnTo>
                    <a:pt x="23226" y="16669"/>
                  </a:lnTo>
                  <a:cubicBezTo>
                    <a:pt x="25248" y="19442"/>
                    <a:pt x="25542" y="22932"/>
                    <a:pt x="24008" y="25999"/>
                  </a:cubicBezTo>
                  <a:cubicBezTo>
                    <a:pt x="22345" y="29277"/>
                    <a:pt x="19181" y="30916"/>
                    <a:pt x="16017" y="30916"/>
                  </a:cubicBezTo>
                  <a:cubicBezTo>
                    <a:pt x="12852" y="30916"/>
                    <a:pt x="9688" y="29277"/>
                    <a:pt x="8025" y="25999"/>
                  </a:cubicBezTo>
                  <a:cubicBezTo>
                    <a:pt x="6492" y="22932"/>
                    <a:pt x="6785" y="19442"/>
                    <a:pt x="8808" y="16669"/>
                  </a:cubicBezTo>
                  <a:lnTo>
                    <a:pt x="16017" y="6883"/>
                  </a:lnTo>
                  <a:close/>
                  <a:moveTo>
                    <a:pt x="16017" y="1"/>
                  </a:moveTo>
                  <a:cubicBezTo>
                    <a:pt x="14451" y="1"/>
                    <a:pt x="12918" y="751"/>
                    <a:pt x="12004" y="2023"/>
                  </a:cubicBezTo>
                  <a:lnTo>
                    <a:pt x="3882" y="13049"/>
                  </a:lnTo>
                  <a:cubicBezTo>
                    <a:pt x="490" y="17648"/>
                    <a:pt x="0" y="23683"/>
                    <a:pt x="2577" y="28771"/>
                  </a:cubicBezTo>
                  <a:cubicBezTo>
                    <a:pt x="5366" y="34268"/>
                    <a:pt x="10691" y="37016"/>
                    <a:pt x="16017" y="37016"/>
                  </a:cubicBezTo>
                  <a:cubicBezTo>
                    <a:pt x="21342" y="37016"/>
                    <a:pt x="26667" y="34268"/>
                    <a:pt x="29456" y="28771"/>
                  </a:cubicBezTo>
                  <a:cubicBezTo>
                    <a:pt x="32033" y="23683"/>
                    <a:pt x="31544" y="17648"/>
                    <a:pt x="28151" y="13049"/>
                  </a:cubicBezTo>
                  <a:lnTo>
                    <a:pt x="20029" y="2023"/>
                  </a:lnTo>
                  <a:cubicBezTo>
                    <a:pt x="19115" y="751"/>
                    <a:pt x="17615" y="1"/>
                    <a:pt x="16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430;p124">
              <a:extLst>
                <a:ext uri="{FF2B5EF4-FFF2-40B4-BE49-F238E27FC236}">
                  <a16:creationId xmlns:a16="http://schemas.microsoft.com/office/drawing/2014/main" id="{43AE6C14-A138-B347-4E64-E34A55B5F218}"/>
                </a:ext>
              </a:extLst>
            </p:cNvPr>
            <p:cNvSpPr/>
            <p:nvPr/>
          </p:nvSpPr>
          <p:spPr>
            <a:xfrm>
              <a:off x="2181450" y="237925"/>
              <a:ext cx="3237525" cy="4165075"/>
            </a:xfrm>
            <a:custGeom>
              <a:avLst/>
              <a:gdLst/>
              <a:ahLst/>
              <a:cxnLst/>
              <a:rect l="l" t="t" r="r" b="b"/>
              <a:pathLst>
                <a:path w="129501" h="166603" extrusionOk="0">
                  <a:moveTo>
                    <a:pt x="47527" y="37162"/>
                  </a:moveTo>
                  <a:cubicBezTo>
                    <a:pt x="50594" y="37162"/>
                    <a:pt x="53073" y="39674"/>
                    <a:pt x="53073" y="42707"/>
                  </a:cubicBezTo>
                  <a:cubicBezTo>
                    <a:pt x="53073" y="45774"/>
                    <a:pt x="50594" y="48253"/>
                    <a:pt x="47527" y="48253"/>
                  </a:cubicBezTo>
                  <a:cubicBezTo>
                    <a:pt x="44494" y="48253"/>
                    <a:pt x="41982" y="45774"/>
                    <a:pt x="41982" y="42707"/>
                  </a:cubicBezTo>
                  <a:cubicBezTo>
                    <a:pt x="41982" y="39674"/>
                    <a:pt x="44494" y="37162"/>
                    <a:pt x="47527" y="37162"/>
                  </a:cubicBezTo>
                  <a:close/>
                  <a:moveTo>
                    <a:pt x="64751" y="37162"/>
                  </a:moveTo>
                  <a:cubicBezTo>
                    <a:pt x="67817" y="37162"/>
                    <a:pt x="70296" y="39674"/>
                    <a:pt x="70296" y="42707"/>
                  </a:cubicBezTo>
                  <a:cubicBezTo>
                    <a:pt x="70296" y="45774"/>
                    <a:pt x="67817" y="48253"/>
                    <a:pt x="64751" y="48253"/>
                  </a:cubicBezTo>
                  <a:cubicBezTo>
                    <a:pt x="61684" y="48253"/>
                    <a:pt x="59205" y="45774"/>
                    <a:pt x="59205" y="42707"/>
                  </a:cubicBezTo>
                  <a:cubicBezTo>
                    <a:pt x="59205" y="39674"/>
                    <a:pt x="61684" y="37162"/>
                    <a:pt x="64751" y="37162"/>
                  </a:cubicBezTo>
                  <a:close/>
                  <a:moveTo>
                    <a:pt x="81974" y="37162"/>
                  </a:moveTo>
                  <a:cubicBezTo>
                    <a:pt x="85008" y="37162"/>
                    <a:pt x="87519" y="39674"/>
                    <a:pt x="87519" y="42707"/>
                  </a:cubicBezTo>
                  <a:cubicBezTo>
                    <a:pt x="87519" y="45774"/>
                    <a:pt x="85008" y="48253"/>
                    <a:pt x="81974" y="48253"/>
                  </a:cubicBezTo>
                  <a:cubicBezTo>
                    <a:pt x="78908" y="48253"/>
                    <a:pt x="76428" y="45774"/>
                    <a:pt x="76428" y="42707"/>
                  </a:cubicBezTo>
                  <a:cubicBezTo>
                    <a:pt x="76428" y="39674"/>
                    <a:pt x="78908" y="37162"/>
                    <a:pt x="81974" y="37162"/>
                  </a:cubicBezTo>
                  <a:close/>
                  <a:moveTo>
                    <a:pt x="38948" y="54385"/>
                  </a:moveTo>
                  <a:cubicBezTo>
                    <a:pt x="41982" y="54385"/>
                    <a:pt x="44494" y="56864"/>
                    <a:pt x="44494" y="59931"/>
                  </a:cubicBezTo>
                  <a:cubicBezTo>
                    <a:pt x="44494" y="62997"/>
                    <a:pt x="41982" y="65476"/>
                    <a:pt x="38948" y="65476"/>
                  </a:cubicBezTo>
                  <a:cubicBezTo>
                    <a:pt x="35882" y="65476"/>
                    <a:pt x="33403" y="62997"/>
                    <a:pt x="33403" y="59931"/>
                  </a:cubicBezTo>
                  <a:cubicBezTo>
                    <a:pt x="33403" y="56864"/>
                    <a:pt x="35882" y="54385"/>
                    <a:pt x="38948" y="54385"/>
                  </a:cubicBezTo>
                  <a:close/>
                  <a:moveTo>
                    <a:pt x="56139" y="54385"/>
                  </a:moveTo>
                  <a:cubicBezTo>
                    <a:pt x="59205" y="54385"/>
                    <a:pt x="61684" y="56864"/>
                    <a:pt x="61684" y="59931"/>
                  </a:cubicBezTo>
                  <a:cubicBezTo>
                    <a:pt x="61684" y="62997"/>
                    <a:pt x="59205" y="65476"/>
                    <a:pt x="56139" y="65476"/>
                  </a:cubicBezTo>
                  <a:cubicBezTo>
                    <a:pt x="53073" y="65476"/>
                    <a:pt x="50594" y="62997"/>
                    <a:pt x="50594" y="59931"/>
                  </a:cubicBezTo>
                  <a:cubicBezTo>
                    <a:pt x="50594" y="56864"/>
                    <a:pt x="53073" y="54385"/>
                    <a:pt x="56139" y="54385"/>
                  </a:cubicBezTo>
                  <a:close/>
                  <a:moveTo>
                    <a:pt x="73362" y="54385"/>
                  </a:moveTo>
                  <a:cubicBezTo>
                    <a:pt x="76428" y="54385"/>
                    <a:pt x="78908" y="56864"/>
                    <a:pt x="78908" y="59931"/>
                  </a:cubicBezTo>
                  <a:cubicBezTo>
                    <a:pt x="78908" y="62997"/>
                    <a:pt x="76428" y="65476"/>
                    <a:pt x="73362" y="65476"/>
                  </a:cubicBezTo>
                  <a:cubicBezTo>
                    <a:pt x="70296" y="65476"/>
                    <a:pt x="67817" y="62997"/>
                    <a:pt x="67817" y="59931"/>
                  </a:cubicBezTo>
                  <a:cubicBezTo>
                    <a:pt x="67817" y="56864"/>
                    <a:pt x="70296" y="54385"/>
                    <a:pt x="73362" y="54385"/>
                  </a:cubicBezTo>
                  <a:close/>
                  <a:moveTo>
                    <a:pt x="90553" y="54385"/>
                  </a:moveTo>
                  <a:cubicBezTo>
                    <a:pt x="93619" y="54385"/>
                    <a:pt x="96098" y="56864"/>
                    <a:pt x="96098" y="59931"/>
                  </a:cubicBezTo>
                  <a:cubicBezTo>
                    <a:pt x="96098" y="62997"/>
                    <a:pt x="93619" y="65476"/>
                    <a:pt x="90553" y="65476"/>
                  </a:cubicBezTo>
                  <a:cubicBezTo>
                    <a:pt x="87519" y="65476"/>
                    <a:pt x="85008" y="62997"/>
                    <a:pt x="85008" y="59931"/>
                  </a:cubicBezTo>
                  <a:cubicBezTo>
                    <a:pt x="85008" y="56864"/>
                    <a:pt x="87519" y="54385"/>
                    <a:pt x="90553" y="54385"/>
                  </a:cubicBezTo>
                  <a:close/>
                  <a:moveTo>
                    <a:pt x="47527" y="71576"/>
                  </a:moveTo>
                  <a:cubicBezTo>
                    <a:pt x="50985" y="71576"/>
                    <a:pt x="53660" y="74740"/>
                    <a:pt x="52975" y="78198"/>
                  </a:cubicBezTo>
                  <a:lnTo>
                    <a:pt x="42080" y="78198"/>
                  </a:lnTo>
                  <a:cubicBezTo>
                    <a:pt x="41427" y="74740"/>
                    <a:pt x="44102" y="71576"/>
                    <a:pt x="47527" y="71576"/>
                  </a:cubicBezTo>
                  <a:close/>
                  <a:moveTo>
                    <a:pt x="64751" y="71576"/>
                  </a:moveTo>
                  <a:cubicBezTo>
                    <a:pt x="68208" y="71576"/>
                    <a:pt x="70850" y="74740"/>
                    <a:pt x="70198" y="78198"/>
                  </a:cubicBezTo>
                  <a:lnTo>
                    <a:pt x="59303" y="78198"/>
                  </a:lnTo>
                  <a:cubicBezTo>
                    <a:pt x="58651" y="74740"/>
                    <a:pt x="61293" y="71576"/>
                    <a:pt x="64751" y="71576"/>
                  </a:cubicBezTo>
                  <a:close/>
                  <a:moveTo>
                    <a:pt x="81974" y="71576"/>
                  </a:moveTo>
                  <a:cubicBezTo>
                    <a:pt x="85432" y="71576"/>
                    <a:pt x="88074" y="74740"/>
                    <a:pt x="87421" y="78198"/>
                  </a:cubicBezTo>
                  <a:lnTo>
                    <a:pt x="76526" y="78198"/>
                  </a:lnTo>
                  <a:cubicBezTo>
                    <a:pt x="75874" y="74740"/>
                    <a:pt x="78484" y="71576"/>
                    <a:pt x="81974" y="71576"/>
                  </a:cubicBezTo>
                  <a:close/>
                  <a:moveTo>
                    <a:pt x="41574" y="0"/>
                  </a:moveTo>
                  <a:cubicBezTo>
                    <a:pt x="40384" y="0"/>
                    <a:pt x="39236" y="711"/>
                    <a:pt x="38720" y="1867"/>
                  </a:cubicBezTo>
                  <a:cubicBezTo>
                    <a:pt x="38068" y="3433"/>
                    <a:pt x="38818" y="5227"/>
                    <a:pt x="40351" y="5880"/>
                  </a:cubicBezTo>
                  <a:cubicBezTo>
                    <a:pt x="47038" y="8685"/>
                    <a:pt x="52649" y="12958"/>
                    <a:pt x="56530" y="18830"/>
                  </a:cubicBezTo>
                  <a:cubicBezTo>
                    <a:pt x="55976" y="19841"/>
                    <a:pt x="54736" y="21439"/>
                    <a:pt x="52290" y="22907"/>
                  </a:cubicBezTo>
                  <a:cubicBezTo>
                    <a:pt x="50822" y="23788"/>
                    <a:pt x="50365" y="25647"/>
                    <a:pt x="51213" y="27115"/>
                  </a:cubicBezTo>
                  <a:cubicBezTo>
                    <a:pt x="51774" y="28063"/>
                    <a:pt x="52790" y="28599"/>
                    <a:pt x="53829" y="28599"/>
                  </a:cubicBezTo>
                  <a:cubicBezTo>
                    <a:pt x="54362" y="28599"/>
                    <a:pt x="54902" y="28458"/>
                    <a:pt x="55389" y="28159"/>
                  </a:cubicBezTo>
                  <a:cubicBezTo>
                    <a:pt x="57215" y="27115"/>
                    <a:pt x="58585" y="25941"/>
                    <a:pt x="59662" y="24832"/>
                  </a:cubicBezTo>
                  <a:cubicBezTo>
                    <a:pt x="60706" y="27474"/>
                    <a:pt x="61195" y="29855"/>
                    <a:pt x="61456" y="31519"/>
                  </a:cubicBezTo>
                  <a:cubicBezTo>
                    <a:pt x="59401" y="32139"/>
                    <a:pt x="57574" y="33313"/>
                    <a:pt x="56139" y="34846"/>
                  </a:cubicBezTo>
                  <a:cubicBezTo>
                    <a:pt x="54019" y="32530"/>
                    <a:pt x="50952" y="31062"/>
                    <a:pt x="47527" y="31062"/>
                  </a:cubicBezTo>
                  <a:cubicBezTo>
                    <a:pt x="41101" y="31062"/>
                    <a:pt x="35882" y="36281"/>
                    <a:pt x="35882" y="42707"/>
                  </a:cubicBezTo>
                  <a:cubicBezTo>
                    <a:pt x="35882" y="44762"/>
                    <a:pt x="36404" y="46687"/>
                    <a:pt x="37350" y="48383"/>
                  </a:cubicBezTo>
                  <a:cubicBezTo>
                    <a:pt x="31674" y="49166"/>
                    <a:pt x="27270" y="54026"/>
                    <a:pt x="27270" y="59931"/>
                  </a:cubicBezTo>
                  <a:cubicBezTo>
                    <a:pt x="27270" y="65835"/>
                    <a:pt x="31674" y="70695"/>
                    <a:pt x="37350" y="71478"/>
                  </a:cubicBezTo>
                  <a:cubicBezTo>
                    <a:pt x="36241" y="73468"/>
                    <a:pt x="35719" y="75751"/>
                    <a:pt x="35915" y="78198"/>
                  </a:cubicBezTo>
                  <a:lnTo>
                    <a:pt x="5970" y="78198"/>
                  </a:lnTo>
                  <a:cubicBezTo>
                    <a:pt x="2675" y="78198"/>
                    <a:pt x="0" y="80873"/>
                    <a:pt x="0" y="84135"/>
                  </a:cubicBezTo>
                  <a:lnTo>
                    <a:pt x="0" y="92126"/>
                  </a:lnTo>
                  <a:cubicBezTo>
                    <a:pt x="0" y="95421"/>
                    <a:pt x="2675" y="98096"/>
                    <a:pt x="5970" y="98096"/>
                  </a:cubicBezTo>
                  <a:lnTo>
                    <a:pt x="9656" y="98096"/>
                  </a:lnTo>
                  <a:lnTo>
                    <a:pt x="51115" y="139491"/>
                  </a:lnTo>
                  <a:cubicBezTo>
                    <a:pt x="53171" y="141546"/>
                    <a:pt x="54312" y="144286"/>
                    <a:pt x="54312" y="147189"/>
                  </a:cubicBezTo>
                  <a:lnTo>
                    <a:pt x="54312" y="161215"/>
                  </a:lnTo>
                  <a:cubicBezTo>
                    <a:pt x="54312" y="164328"/>
                    <a:pt x="56867" y="166603"/>
                    <a:pt x="59682" y="166603"/>
                  </a:cubicBezTo>
                  <a:cubicBezTo>
                    <a:pt x="60465" y="166603"/>
                    <a:pt x="61269" y="166427"/>
                    <a:pt x="62043" y="166043"/>
                  </a:cubicBezTo>
                  <a:lnTo>
                    <a:pt x="71927" y="161118"/>
                  </a:lnTo>
                  <a:cubicBezTo>
                    <a:pt x="73949" y="160139"/>
                    <a:pt x="75189" y="158084"/>
                    <a:pt x="75189" y="155833"/>
                  </a:cubicBezTo>
                  <a:lnTo>
                    <a:pt x="75189" y="147189"/>
                  </a:lnTo>
                  <a:cubicBezTo>
                    <a:pt x="75189" y="144286"/>
                    <a:pt x="76331" y="141546"/>
                    <a:pt x="78386" y="139491"/>
                  </a:cubicBezTo>
                  <a:lnTo>
                    <a:pt x="91825" y="126084"/>
                  </a:lnTo>
                  <a:cubicBezTo>
                    <a:pt x="93032" y="124877"/>
                    <a:pt x="93032" y="122952"/>
                    <a:pt x="91825" y="121745"/>
                  </a:cubicBezTo>
                  <a:cubicBezTo>
                    <a:pt x="91238" y="121142"/>
                    <a:pt x="90455" y="120840"/>
                    <a:pt x="89672" y="120840"/>
                  </a:cubicBezTo>
                  <a:cubicBezTo>
                    <a:pt x="88889" y="120840"/>
                    <a:pt x="88106" y="121142"/>
                    <a:pt x="87519" y="121745"/>
                  </a:cubicBezTo>
                  <a:lnTo>
                    <a:pt x="74080" y="135152"/>
                  </a:lnTo>
                  <a:cubicBezTo>
                    <a:pt x="70850" y="138381"/>
                    <a:pt x="69089" y="142655"/>
                    <a:pt x="69089" y="147189"/>
                  </a:cubicBezTo>
                  <a:lnTo>
                    <a:pt x="69089" y="155703"/>
                  </a:lnTo>
                  <a:lnTo>
                    <a:pt x="60412" y="160008"/>
                  </a:lnTo>
                  <a:lnTo>
                    <a:pt x="60412" y="147189"/>
                  </a:lnTo>
                  <a:cubicBezTo>
                    <a:pt x="60412" y="142655"/>
                    <a:pt x="58651" y="138381"/>
                    <a:pt x="55421" y="135152"/>
                  </a:cubicBezTo>
                  <a:lnTo>
                    <a:pt x="18333" y="98096"/>
                  </a:lnTo>
                  <a:lnTo>
                    <a:pt x="111169" y="98096"/>
                  </a:lnTo>
                  <a:lnTo>
                    <a:pt x="97599" y="111666"/>
                  </a:lnTo>
                  <a:cubicBezTo>
                    <a:pt x="96424" y="112840"/>
                    <a:pt x="96392" y="114797"/>
                    <a:pt x="97599" y="115972"/>
                  </a:cubicBezTo>
                  <a:cubicBezTo>
                    <a:pt x="98202" y="116575"/>
                    <a:pt x="98985" y="116877"/>
                    <a:pt x="99768" y="116877"/>
                  </a:cubicBezTo>
                  <a:cubicBezTo>
                    <a:pt x="100551" y="116877"/>
                    <a:pt x="101334" y="116575"/>
                    <a:pt x="101937" y="115972"/>
                  </a:cubicBezTo>
                  <a:lnTo>
                    <a:pt x="119846" y="98096"/>
                  </a:lnTo>
                  <a:lnTo>
                    <a:pt x="123532" y="98096"/>
                  </a:lnTo>
                  <a:cubicBezTo>
                    <a:pt x="126826" y="98096"/>
                    <a:pt x="129501" y="95421"/>
                    <a:pt x="129501" y="92126"/>
                  </a:cubicBezTo>
                  <a:lnTo>
                    <a:pt x="129501" y="84135"/>
                  </a:lnTo>
                  <a:cubicBezTo>
                    <a:pt x="129501" y="80873"/>
                    <a:pt x="126826" y="78198"/>
                    <a:pt x="123532" y="78198"/>
                  </a:cubicBezTo>
                  <a:lnTo>
                    <a:pt x="114039" y="78198"/>
                  </a:lnTo>
                  <a:cubicBezTo>
                    <a:pt x="112343" y="78198"/>
                    <a:pt x="110973" y="79568"/>
                    <a:pt x="110973" y="81231"/>
                  </a:cubicBezTo>
                  <a:cubicBezTo>
                    <a:pt x="110973" y="82928"/>
                    <a:pt x="112343" y="84298"/>
                    <a:pt x="114039" y="84298"/>
                  </a:cubicBezTo>
                  <a:lnTo>
                    <a:pt x="123368" y="84298"/>
                  </a:lnTo>
                  <a:lnTo>
                    <a:pt x="123368" y="91963"/>
                  </a:lnTo>
                  <a:lnTo>
                    <a:pt x="6133" y="91963"/>
                  </a:lnTo>
                  <a:lnTo>
                    <a:pt x="6133" y="84298"/>
                  </a:lnTo>
                  <a:lnTo>
                    <a:pt x="99752" y="84298"/>
                  </a:lnTo>
                  <a:cubicBezTo>
                    <a:pt x="101448" y="84298"/>
                    <a:pt x="102818" y="82928"/>
                    <a:pt x="102818" y="81231"/>
                  </a:cubicBezTo>
                  <a:cubicBezTo>
                    <a:pt x="102818" y="79568"/>
                    <a:pt x="101448" y="78198"/>
                    <a:pt x="99752" y="78198"/>
                  </a:cubicBezTo>
                  <a:lnTo>
                    <a:pt x="93587" y="78198"/>
                  </a:lnTo>
                  <a:cubicBezTo>
                    <a:pt x="93782" y="75751"/>
                    <a:pt x="93260" y="73468"/>
                    <a:pt x="92151" y="71478"/>
                  </a:cubicBezTo>
                  <a:cubicBezTo>
                    <a:pt x="97827" y="70695"/>
                    <a:pt x="102231" y="65835"/>
                    <a:pt x="102231" y="59931"/>
                  </a:cubicBezTo>
                  <a:cubicBezTo>
                    <a:pt x="102231" y="54026"/>
                    <a:pt x="97827" y="49166"/>
                    <a:pt x="92151" y="48383"/>
                  </a:cubicBezTo>
                  <a:cubicBezTo>
                    <a:pt x="93097" y="46687"/>
                    <a:pt x="93619" y="44762"/>
                    <a:pt x="93619" y="42707"/>
                  </a:cubicBezTo>
                  <a:cubicBezTo>
                    <a:pt x="93619" y="36281"/>
                    <a:pt x="88400" y="31062"/>
                    <a:pt x="81974" y="31062"/>
                  </a:cubicBezTo>
                  <a:cubicBezTo>
                    <a:pt x="78549" y="31062"/>
                    <a:pt x="75483" y="32530"/>
                    <a:pt x="73362" y="34846"/>
                  </a:cubicBezTo>
                  <a:cubicBezTo>
                    <a:pt x="71829" y="33182"/>
                    <a:pt x="69839" y="31975"/>
                    <a:pt x="67588" y="31421"/>
                  </a:cubicBezTo>
                  <a:cubicBezTo>
                    <a:pt x="66903" y="26071"/>
                    <a:pt x="64914" y="20461"/>
                    <a:pt x="61652" y="15535"/>
                  </a:cubicBezTo>
                  <a:lnTo>
                    <a:pt x="61652" y="15535"/>
                  </a:lnTo>
                  <a:cubicBezTo>
                    <a:pt x="61971" y="15543"/>
                    <a:pt x="62290" y="15547"/>
                    <a:pt x="62608" y="15547"/>
                  </a:cubicBezTo>
                  <a:cubicBezTo>
                    <a:pt x="68665" y="15547"/>
                    <a:pt x="74546" y="14071"/>
                    <a:pt x="79690" y="11034"/>
                  </a:cubicBezTo>
                  <a:cubicBezTo>
                    <a:pt x="81158" y="10153"/>
                    <a:pt x="81615" y="8293"/>
                    <a:pt x="80767" y="6826"/>
                  </a:cubicBezTo>
                  <a:cubicBezTo>
                    <a:pt x="80202" y="5869"/>
                    <a:pt x="79172" y="5332"/>
                    <a:pt x="78124" y="5332"/>
                  </a:cubicBezTo>
                  <a:cubicBezTo>
                    <a:pt x="77599" y="5332"/>
                    <a:pt x="77070" y="5466"/>
                    <a:pt x="76592" y="5749"/>
                  </a:cubicBezTo>
                  <a:cubicBezTo>
                    <a:pt x="71696" y="8654"/>
                    <a:pt x="66575" y="9410"/>
                    <a:pt x="62581" y="9410"/>
                  </a:cubicBezTo>
                  <a:cubicBezTo>
                    <a:pt x="59443" y="9410"/>
                    <a:pt x="57001" y="8943"/>
                    <a:pt x="55911" y="8685"/>
                  </a:cubicBezTo>
                  <a:cubicBezTo>
                    <a:pt x="52583" y="5553"/>
                    <a:pt x="48278" y="2585"/>
                    <a:pt x="42732" y="236"/>
                  </a:cubicBezTo>
                  <a:cubicBezTo>
                    <a:pt x="42355" y="76"/>
                    <a:pt x="41962" y="0"/>
                    <a:pt x="41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502;p124">
            <a:extLst>
              <a:ext uri="{FF2B5EF4-FFF2-40B4-BE49-F238E27FC236}">
                <a16:creationId xmlns:a16="http://schemas.microsoft.com/office/drawing/2014/main" id="{7E396DB9-4743-F78E-3FF2-D9322AF6EBDB}"/>
              </a:ext>
            </a:extLst>
          </p:cNvPr>
          <p:cNvGrpSpPr/>
          <p:nvPr/>
        </p:nvGrpSpPr>
        <p:grpSpPr>
          <a:xfrm>
            <a:off x="3598066" y="2219567"/>
            <a:ext cx="406214" cy="427452"/>
            <a:chOff x="1320275" y="238125"/>
            <a:chExt cx="4959875" cy="5219200"/>
          </a:xfrm>
        </p:grpSpPr>
        <p:sp>
          <p:nvSpPr>
            <p:cNvPr id="28" name="Google Shape;14503;p124">
              <a:extLst>
                <a:ext uri="{FF2B5EF4-FFF2-40B4-BE49-F238E27FC236}">
                  <a16:creationId xmlns:a16="http://schemas.microsoft.com/office/drawing/2014/main" id="{5C0ED25F-FB0C-7B8D-74E1-FD71EE9B0426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4;p124">
              <a:extLst>
                <a:ext uri="{FF2B5EF4-FFF2-40B4-BE49-F238E27FC236}">
                  <a16:creationId xmlns:a16="http://schemas.microsoft.com/office/drawing/2014/main" id="{7F3C29CF-C9D8-B1FC-E0EE-A5B546528F42}"/>
                </a:ext>
              </a:extLst>
            </p:cNvPr>
            <p:cNvSpPr/>
            <p:nvPr/>
          </p:nvSpPr>
          <p:spPr>
            <a:xfrm>
              <a:off x="4567575" y="1436075"/>
              <a:ext cx="1038150" cy="1038150"/>
            </a:xfrm>
            <a:custGeom>
              <a:avLst/>
              <a:gdLst/>
              <a:ahLst/>
              <a:cxnLst/>
              <a:rect l="l" t="t" r="r" b="b"/>
              <a:pathLst>
                <a:path w="41526" h="41526" extrusionOk="0">
                  <a:moveTo>
                    <a:pt x="10504" y="26618"/>
                  </a:moveTo>
                  <a:cubicBezTo>
                    <a:pt x="12918" y="26618"/>
                    <a:pt x="14908" y="28608"/>
                    <a:pt x="14908" y="31022"/>
                  </a:cubicBezTo>
                  <a:cubicBezTo>
                    <a:pt x="14908" y="33436"/>
                    <a:pt x="12918" y="35393"/>
                    <a:pt x="10504" y="35393"/>
                  </a:cubicBezTo>
                  <a:cubicBezTo>
                    <a:pt x="8091" y="35393"/>
                    <a:pt x="6133" y="33436"/>
                    <a:pt x="6133" y="31022"/>
                  </a:cubicBezTo>
                  <a:cubicBezTo>
                    <a:pt x="6133" y="28608"/>
                    <a:pt x="8091" y="26618"/>
                    <a:pt x="10504" y="26618"/>
                  </a:cubicBezTo>
                  <a:close/>
                  <a:moveTo>
                    <a:pt x="10504" y="1"/>
                  </a:moveTo>
                  <a:cubicBezTo>
                    <a:pt x="8808" y="1"/>
                    <a:pt x="7438" y="1371"/>
                    <a:pt x="7438" y="3067"/>
                  </a:cubicBezTo>
                  <a:lnTo>
                    <a:pt x="7438" y="20975"/>
                  </a:lnTo>
                  <a:cubicBezTo>
                    <a:pt x="3165" y="22280"/>
                    <a:pt x="1" y="26292"/>
                    <a:pt x="1" y="31022"/>
                  </a:cubicBezTo>
                  <a:cubicBezTo>
                    <a:pt x="1" y="36796"/>
                    <a:pt x="4731" y="41526"/>
                    <a:pt x="10504" y="41526"/>
                  </a:cubicBezTo>
                  <a:cubicBezTo>
                    <a:pt x="15234" y="41526"/>
                    <a:pt x="19247" y="38362"/>
                    <a:pt x="20551" y="34088"/>
                  </a:cubicBezTo>
                  <a:lnTo>
                    <a:pt x="38460" y="34088"/>
                  </a:lnTo>
                  <a:cubicBezTo>
                    <a:pt x="40156" y="34088"/>
                    <a:pt x="41526" y="32718"/>
                    <a:pt x="41526" y="31022"/>
                  </a:cubicBezTo>
                  <a:cubicBezTo>
                    <a:pt x="41526" y="29326"/>
                    <a:pt x="40156" y="27956"/>
                    <a:pt x="38460" y="27956"/>
                  </a:cubicBezTo>
                  <a:lnTo>
                    <a:pt x="20551" y="27956"/>
                  </a:lnTo>
                  <a:cubicBezTo>
                    <a:pt x="19540" y="24629"/>
                    <a:pt x="16898" y="21986"/>
                    <a:pt x="13571" y="20975"/>
                  </a:cubicBezTo>
                  <a:lnTo>
                    <a:pt x="13571" y="3067"/>
                  </a:lnTo>
                  <a:cubicBezTo>
                    <a:pt x="13571" y="1371"/>
                    <a:pt x="12201" y="1"/>
                    <a:pt x="10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05;p124">
              <a:extLst>
                <a:ext uri="{FF2B5EF4-FFF2-40B4-BE49-F238E27FC236}">
                  <a16:creationId xmlns:a16="http://schemas.microsoft.com/office/drawing/2014/main" id="{4CA53F91-2844-6F8E-6AEA-DE428F270916}"/>
                </a:ext>
              </a:extLst>
            </p:cNvPr>
            <p:cNvSpPr/>
            <p:nvPr/>
          </p:nvSpPr>
          <p:spPr>
            <a:xfrm>
              <a:off x="3398975" y="1067475"/>
              <a:ext cx="2575375" cy="2288300"/>
            </a:xfrm>
            <a:custGeom>
              <a:avLst/>
              <a:gdLst/>
              <a:ahLst/>
              <a:cxnLst/>
              <a:rect l="l" t="t" r="r" b="b"/>
              <a:pathLst>
                <a:path w="103015" h="91532" extrusionOk="0">
                  <a:moveTo>
                    <a:pt x="60315" y="6231"/>
                  </a:moveTo>
                  <a:cubicBezTo>
                    <a:pt x="65306" y="6622"/>
                    <a:pt x="70068" y="7927"/>
                    <a:pt x="74374" y="9982"/>
                  </a:cubicBezTo>
                  <a:lnTo>
                    <a:pt x="73689" y="11156"/>
                  </a:lnTo>
                  <a:cubicBezTo>
                    <a:pt x="72841" y="12624"/>
                    <a:pt x="73363" y="14484"/>
                    <a:pt x="74831" y="15332"/>
                  </a:cubicBezTo>
                  <a:cubicBezTo>
                    <a:pt x="75307" y="15613"/>
                    <a:pt x="75833" y="15747"/>
                    <a:pt x="76355" y="15747"/>
                  </a:cubicBezTo>
                  <a:cubicBezTo>
                    <a:pt x="77407" y="15747"/>
                    <a:pt x="78439" y="15203"/>
                    <a:pt x="79006" y="14223"/>
                  </a:cubicBezTo>
                  <a:lnTo>
                    <a:pt x="79658" y="13048"/>
                  </a:lnTo>
                  <a:cubicBezTo>
                    <a:pt x="83703" y="15821"/>
                    <a:pt x="87193" y="19311"/>
                    <a:pt x="89966" y="23356"/>
                  </a:cubicBezTo>
                  <a:lnTo>
                    <a:pt x="88792" y="24009"/>
                  </a:lnTo>
                  <a:cubicBezTo>
                    <a:pt x="87324" y="24857"/>
                    <a:pt x="86835" y="26749"/>
                    <a:pt x="87683" y="28184"/>
                  </a:cubicBezTo>
                  <a:cubicBezTo>
                    <a:pt x="88254" y="29173"/>
                    <a:pt x="89286" y="29733"/>
                    <a:pt x="90346" y="29733"/>
                  </a:cubicBezTo>
                  <a:cubicBezTo>
                    <a:pt x="90860" y="29733"/>
                    <a:pt x="91380" y="29602"/>
                    <a:pt x="91858" y="29326"/>
                  </a:cubicBezTo>
                  <a:lnTo>
                    <a:pt x="93032" y="28641"/>
                  </a:lnTo>
                  <a:cubicBezTo>
                    <a:pt x="95087" y="32946"/>
                    <a:pt x="96425" y="37709"/>
                    <a:pt x="96784" y="42700"/>
                  </a:cubicBezTo>
                  <a:lnTo>
                    <a:pt x="95446" y="42700"/>
                  </a:lnTo>
                  <a:cubicBezTo>
                    <a:pt x="93750" y="42700"/>
                    <a:pt x="92380" y="44070"/>
                    <a:pt x="92380" y="45766"/>
                  </a:cubicBezTo>
                  <a:cubicBezTo>
                    <a:pt x="92380" y="47462"/>
                    <a:pt x="93750" y="48832"/>
                    <a:pt x="95446" y="48832"/>
                  </a:cubicBezTo>
                  <a:lnTo>
                    <a:pt x="96784" y="48832"/>
                  </a:lnTo>
                  <a:cubicBezTo>
                    <a:pt x="96392" y="53823"/>
                    <a:pt x="95087" y="58553"/>
                    <a:pt x="93032" y="62892"/>
                  </a:cubicBezTo>
                  <a:lnTo>
                    <a:pt x="91858" y="62206"/>
                  </a:lnTo>
                  <a:cubicBezTo>
                    <a:pt x="91371" y="61925"/>
                    <a:pt x="90841" y="61791"/>
                    <a:pt x="90319" y="61791"/>
                  </a:cubicBezTo>
                  <a:cubicBezTo>
                    <a:pt x="89268" y="61791"/>
                    <a:pt x="88249" y="62335"/>
                    <a:pt x="87683" y="63316"/>
                  </a:cubicBezTo>
                  <a:cubicBezTo>
                    <a:pt x="86835" y="64783"/>
                    <a:pt x="87324" y="66643"/>
                    <a:pt x="88792" y="67491"/>
                  </a:cubicBezTo>
                  <a:lnTo>
                    <a:pt x="89966" y="68176"/>
                  </a:lnTo>
                  <a:cubicBezTo>
                    <a:pt x="87193" y="72188"/>
                    <a:pt x="83703" y="75678"/>
                    <a:pt x="79658" y="78451"/>
                  </a:cubicBezTo>
                  <a:lnTo>
                    <a:pt x="79006" y="77309"/>
                  </a:lnTo>
                  <a:cubicBezTo>
                    <a:pt x="78434" y="76320"/>
                    <a:pt x="77388" y="75775"/>
                    <a:pt x="76327" y="75775"/>
                  </a:cubicBezTo>
                  <a:cubicBezTo>
                    <a:pt x="75814" y="75775"/>
                    <a:pt x="75298" y="75902"/>
                    <a:pt x="74831" y="76168"/>
                  </a:cubicBezTo>
                  <a:cubicBezTo>
                    <a:pt x="73363" y="77016"/>
                    <a:pt x="72841" y="78908"/>
                    <a:pt x="73689" y="80343"/>
                  </a:cubicBezTo>
                  <a:lnTo>
                    <a:pt x="74374" y="81517"/>
                  </a:lnTo>
                  <a:cubicBezTo>
                    <a:pt x="70068" y="83605"/>
                    <a:pt x="65306" y="84910"/>
                    <a:pt x="60315" y="85301"/>
                  </a:cubicBezTo>
                  <a:lnTo>
                    <a:pt x="60315" y="83931"/>
                  </a:lnTo>
                  <a:cubicBezTo>
                    <a:pt x="60315" y="82268"/>
                    <a:pt x="58945" y="80898"/>
                    <a:pt x="57248" y="80898"/>
                  </a:cubicBezTo>
                  <a:cubicBezTo>
                    <a:pt x="55552" y="80898"/>
                    <a:pt x="54182" y="82268"/>
                    <a:pt x="54182" y="83931"/>
                  </a:cubicBezTo>
                  <a:lnTo>
                    <a:pt x="54182" y="85301"/>
                  </a:lnTo>
                  <a:cubicBezTo>
                    <a:pt x="49191" y="84910"/>
                    <a:pt x="44461" y="83605"/>
                    <a:pt x="40123" y="81517"/>
                  </a:cubicBezTo>
                  <a:lnTo>
                    <a:pt x="40808" y="80343"/>
                  </a:lnTo>
                  <a:cubicBezTo>
                    <a:pt x="41656" y="78908"/>
                    <a:pt x="41167" y="77016"/>
                    <a:pt x="39699" y="76168"/>
                  </a:cubicBezTo>
                  <a:cubicBezTo>
                    <a:pt x="39220" y="75891"/>
                    <a:pt x="38700" y="75760"/>
                    <a:pt x="38187" y="75760"/>
                  </a:cubicBezTo>
                  <a:cubicBezTo>
                    <a:pt x="37126" y="75760"/>
                    <a:pt x="36095" y="76320"/>
                    <a:pt x="35524" y="77309"/>
                  </a:cubicBezTo>
                  <a:lnTo>
                    <a:pt x="34839" y="78451"/>
                  </a:lnTo>
                  <a:cubicBezTo>
                    <a:pt x="30826" y="75678"/>
                    <a:pt x="27336" y="72188"/>
                    <a:pt x="24563" y="68176"/>
                  </a:cubicBezTo>
                  <a:lnTo>
                    <a:pt x="25705" y="67491"/>
                  </a:lnTo>
                  <a:cubicBezTo>
                    <a:pt x="27173" y="66643"/>
                    <a:pt x="27695" y="64783"/>
                    <a:pt x="26847" y="63316"/>
                  </a:cubicBezTo>
                  <a:cubicBezTo>
                    <a:pt x="26280" y="62335"/>
                    <a:pt x="25247" y="61791"/>
                    <a:pt x="24196" y="61791"/>
                  </a:cubicBezTo>
                  <a:cubicBezTo>
                    <a:pt x="23674" y="61791"/>
                    <a:pt x="23148" y="61925"/>
                    <a:pt x="22671" y="62206"/>
                  </a:cubicBezTo>
                  <a:lnTo>
                    <a:pt x="21497" y="62892"/>
                  </a:lnTo>
                  <a:cubicBezTo>
                    <a:pt x="19409" y="58553"/>
                    <a:pt x="18105" y="53823"/>
                    <a:pt x="17713" y="48832"/>
                  </a:cubicBezTo>
                  <a:lnTo>
                    <a:pt x="19083" y="48832"/>
                  </a:lnTo>
                  <a:cubicBezTo>
                    <a:pt x="20747" y="48832"/>
                    <a:pt x="22117" y="47462"/>
                    <a:pt x="22117" y="45766"/>
                  </a:cubicBezTo>
                  <a:cubicBezTo>
                    <a:pt x="22117" y="44070"/>
                    <a:pt x="20747" y="42700"/>
                    <a:pt x="19083" y="42700"/>
                  </a:cubicBezTo>
                  <a:lnTo>
                    <a:pt x="17713" y="42700"/>
                  </a:lnTo>
                  <a:cubicBezTo>
                    <a:pt x="18105" y="37709"/>
                    <a:pt x="19409" y="32946"/>
                    <a:pt x="21497" y="28641"/>
                  </a:cubicBezTo>
                  <a:lnTo>
                    <a:pt x="22671" y="29326"/>
                  </a:lnTo>
                  <a:cubicBezTo>
                    <a:pt x="23150" y="29602"/>
                    <a:pt x="23670" y="29733"/>
                    <a:pt x="24183" y="29733"/>
                  </a:cubicBezTo>
                  <a:cubicBezTo>
                    <a:pt x="25244" y="29733"/>
                    <a:pt x="26275" y="29173"/>
                    <a:pt x="26847" y="28184"/>
                  </a:cubicBezTo>
                  <a:cubicBezTo>
                    <a:pt x="27695" y="26749"/>
                    <a:pt x="27173" y="24857"/>
                    <a:pt x="25705" y="24009"/>
                  </a:cubicBezTo>
                  <a:lnTo>
                    <a:pt x="24563" y="23356"/>
                  </a:lnTo>
                  <a:cubicBezTo>
                    <a:pt x="27336" y="19311"/>
                    <a:pt x="30826" y="15821"/>
                    <a:pt x="34839" y="13081"/>
                  </a:cubicBezTo>
                  <a:lnTo>
                    <a:pt x="35524" y="14223"/>
                  </a:lnTo>
                  <a:cubicBezTo>
                    <a:pt x="36090" y="15203"/>
                    <a:pt x="37108" y="15747"/>
                    <a:pt x="38160" y="15747"/>
                  </a:cubicBezTo>
                  <a:cubicBezTo>
                    <a:pt x="38682" y="15747"/>
                    <a:pt x="39212" y="15613"/>
                    <a:pt x="39699" y="15332"/>
                  </a:cubicBezTo>
                  <a:cubicBezTo>
                    <a:pt x="41167" y="14484"/>
                    <a:pt x="41656" y="12624"/>
                    <a:pt x="40808" y="11156"/>
                  </a:cubicBezTo>
                  <a:lnTo>
                    <a:pt x="40123" y="9982"/>
                  </a:lnTo>
                  <a:cubicBezTo>
                    <a:pt x="44461" y="7927"/>
                    <a:pt x="49191" y="6622"/>
                    <a:pt x="54182" y="6231"/>
                  </a:cubicBezTo>
                  <a:lnTo>
                    <a:pt x="54182" y="7568"/>
                  </a:lnTo>
                  <a:cubicBezTo>
                    <a:pt x="54182" y="9264"/>
                    <a:pt x="55552" y="10634"/>
                    <a:pt x="57248" y="10634"/>
                  </a:cubicBezTo>
                  <a:cubicBezTo>
                    <a:pt x="58945" y="10634"/>
                    <a:pt x="60315" y="9264"/>
                    <a:pt x="60315" y="7568"/>
                  </a:cubicBezTo>
                  <a:lnTo>
                    <a:pt x="60315" y="6231"/>
                  </a:lnTo>
                  <a:close/>
                  <a:moveTo>
                    <a:pt x="57248" y="0"/>
                  </a:moveTo>
                  <a:cubicBezTo>
                    <a:pt x="22149" y="0"/>
                    <a:pt x="1" y="38166"/>
                    <a:pt x="17615" y="68633"/>
                  </a:cubicBezTo>
                  <a:cubicBezTo>
                    <a:pt x="25738" y="82692"/>
                    <a:pt x="40775" y="91532"/>
                    <a:pt x="57248" y="91532"/>
                  </a:cubicBezTo>
                  <a:cubicBezTo>
                    <a:pt x="82496" y="91532"/>
                    <a:pt x="103014" y="71014"/>
                    <a:pt x="103014" y="45766"/>
                  </a:cubicBezTo>
                  <a:cubicBezTo>
                    <a:pt x="103014" y="20486"/>
                    <a:pt x="82464" y="0"/>
                    <a:pt x="57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06;p124">
              <a:extLst>
                <a:ext uri="{FF2B5EF4-FFF2-40B4-BE49-F238E27FC236}">
                  <a16:creationId xmlns:a16="http://schemas.microsoft.com/office/drawing/2014/main" id="{4E40C8AD-CA45-1D72-EF23-72A7D31B73E6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1550" y="75385"/>
                    <a:pt x="81876" y="86247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50431" y="102524"/>
                  </a:move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26337"/>
                  </a:lnTo>
                  <a:cubicBezTo>
                    <a:pt x="114496" y="131621"/>
                    <a:pt x="123271" y="135209"/>
                    <a:pt x="132861" y="136449"/>
                  </a:cubicBezTo>
                  <a:cubicBezTo>
                    <a:pt x="133003" y="136468"/>
                    <a:pt x="133144" y="136477"/>
                    <a:pt x="133283" y="136477"/>
                  </a:cubicBezTo>
                  <a:cubicBezTo>
                    <a:pt x="134804" y="136477"/>
                    <a:pt x="136107" y="135361"/>
                    <a:pt x="136286" y="133807"/>
                  </a:cubicBezTo>
                  <a:cubicBezTo>
                    <a:pt x="136515" y="132143"/>
                    <a:pt x="135340" y="130610"/>
                    <a:pt x="133677" y="130382"/>
                  </a:cubicBezTo>
                  <a:cubicBezTo>
                    <a:pt x="109473" y="127250"/>
                    <a:pt x="90749" y="107482"/>
                    <a:pt x="88694" y="83279"/>
                  </a:cubicBezTo>
                  <a:cubicBezTo>
                    <a:pt x="86150" y="52975"/>
                    <a:pt x="110158" y="27042"/>
                    <a:pt x="140396" y="27042"/>
                  </a:cubicBez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4938"/>
                    <a:pt x="172886" y="127054"/>
                    <a:pt x="147149" y="130382"/>
                  </a:cubicBezTo>
                  <a:cubicBezTo>
                    <a:pt x="145485" y="130610"/>
                    <a:pt x="144278" y="132143"/>
                    <a:pt x="144507" y="133807"/>
                  </a:cubicBezTo>
                  <a:cubicBezTo>
                    <a:pt x="144716" y="135361"/>
                    <a:pt x="146021" y="136477"/>
                    <a:pt x="147518" y="136477"/>
                  </a:cubicBezTo>
                  <a:cubicBezTo>
                    <a:pt x="147654" y="136477"/>
                    <a:pt x="147793" y="136468"/>
                    <a:pt x="147932" y="136449"/>
                  </a:cubicBezTo>
                  <a:cubicBezTo>
                    <a:pt x="176702" y="132730"/>
                    <a:pt x="198395" y="108004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07;p124">
              <a:extLst>
                <a:ext uri="{FF2B5EF4-FFF2-40B4-BE49-F238E27FC236}">
                  <a16:creationId xmlns:a16="http://schemas.microsoft.com/office/drawing/2014/main" id="{4384E24C-CFF1-7DB0-5CBC-EDB525D0A47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30207"/>
                  </a:lnTo>
                  <a:cubicBezTo>
                    <a:pt x="30109" y="28511"/>
                    <a:pt x="28739" y="27141"/>
                    <a:pt x="27042" y="27141"/>
                  </a:cubicBezTo>
                  <a:cubicBezTo>
                    <a:pt x="25346" y="27141"/>
                    <a:pt x="23976" y="28511"/>
                    <a:pt x="23976" y="30207"/>
                  </a:cubicBez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lnTo>
                    <a:pt x="23976" y="6133"/>
                  </a:lnTo>
                  <a:lnTo>
                    <a:pt x="23976" y="15952"/>
                  </a:lnTo>
                  <a:cubicBezTo>
                    <a:pt x="23976" y="17616"/>
                    <a:pt x="25346" y="18986"/>
                    <a:pt x="27042" y="18986"/>
                  </a:cubicBezTo>
                  <a:cubicBezTo>
                    <a:pt x="28739" y="18986"/>
                    <a:pt x="30109" y="17616"/>
                    <a:pt x="30109" y="15952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2" name="Google Shape;3551;p88">
            <a:extLst>
              <a:ext uri="{FF2B5EF4-FFF2-40B4-BE49-F238E27FC236}">
                <a16:creationId xmlns:a16="http://schemas.microsoft.com/office/drawing/2014/main" id="{E50DF1B3-A1B2-0DB6-E793-C2DD6B891EF8}"/>
              </a:ext>
            </a:extLst>
          </p:cNvPr>
          <p:cNvSpPr txBox="1">
            <a:spLocks/>
          </p:cNvSpPr>
          <p:nvPr/>
        </p:nvSpPr>
        <p:spPr>
          <a:xfrm>
            <a:off x="7388425" y="2058283"/>
            <a:ext cx="1873872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/>
              <a:t>Malic Acid (Ácido Málico)</a:t>
            </a:r>
            <a:endParaRPr lang="pt-BR" sz="1400" dirty="0"/>
          </a:p>
        </p:txBody>
      </p:sp>
      <p:sp>
        <p:nvSpPr>
          <p:cNvPr id="5193" name="Google Shape;3554;p88">
            <a:extLst>
              <a:ext uri="{FF2B5EF4-FFF2-40B4-BE49-F238E27FC236}">
                <a16:creationId xmlns:a16="http://schemas.microsoft.com/office/drawing/2014/main" id="{AF5EAEDF-1CA6-28DF-47CB-1336DE5464EC}"/>
              </a:ext>
            </a:extLst>
          </p:cNvPr>
          <p:cNvSpPr txBox="1">
            <a:spLocks/>
          </p:cNvSpPr>
          <p:nvPr/>
        </p:nvSpPr>
        <p:spPr>
          <a:xfrm>
            <a:off x="7388425" y="2353240"/>
            <a:ext cx="1805975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 dirty="0"/>
              <a:t>Contribui para a acidez total da bebida, conferindo frescor, vivacidade e brilho ao sabor</a:t>
            </a:r>
          </a:p>
        </p:txBody>
      </p:sp>
      <p:grpSp>
        <p:nvGrpSpPr>
          <p:cNvPr id="5194" name="Google Shape;4302;p88">
            <a:extLst>
              <a:ext uri="{FF2B5EF4-FFF2-40B4-BE49-F238E27FC236}">
                <a16:creationId xmlns:a16="http://schemas.microsoft.com/office/drawing/2014/main" id="{2332BF6D-39B1-96E2-3443-5972FCBA5F67}"/>
              </a:ext>
            </a:extLst>
          </p:cNvPr>
          <p:cNvGrpSpPr/>
          <p:nvPr/>
        </p:nvGrpSpPr>
        <p:grpSpPr>
          <a:xfrm>
            <a:off x="6620255" y="2079646"/>
            <a:ext cx="731506" cy="717577"/>
            <a:chOff x="2986200" y="3849900"/>
            <a:chExt cx="1502375" cy="1505300"/>
          </a:xfrm>
        </p:grpSpPr>
        <p:sp>
          <p:nvSpPr>
            <p:cNvPr id="5195" name="Google Shape;4303;p88">
              <a:extLst>
                <a:ext uri="{FF2B5EF4-FFF2-40B4-BE49-F238E27FC236}">
                  <a16:creationId xmlns:a16="http://schemas.microsoft.com/office/drawing/2014/main" id="{760B09EA-6FB6-E197-7782-322C2A001497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4304;p88">
              <a:extLst>
                <a:ext uri="{FF2B5EF4-FFF2-40B4-BE49-F238E27FC236}">
                  <a16:creationId xmlns:a16="http://schemas.microsoft.com/office/drawing/2014/main" id="{6B9C7C12-0800-AE60-CE91-CC19026E655D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4305;p88">
              <a:extLst>
                <a:ext uri="{FF2B5EF4-FFF2-40B4-BE49-F238E27FC236}">
                  <a16:creationId xmlns:a16="http://schemas.microsoft.com/office/drawing/2014/main" id="{3D9177C3-CF26-0BA1-448C-9B4E53A8B137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4306;p88">
              <a:extLst>
                <a:ext uri="{FF2B5EF4-FFF2-40B4-BE49-F238E27FC236}">
                  <a16:creationId xmlns:a16="http://schemas.microsoft.com/office/drawing/2014/main" id="{C3DB94B4-9E64-B2F8-7D2F-71DEF0A8AC1B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4307;p88">
              <a:extLst>
                <a:ext uri="{FF2B5EF4-FFF2-40B4-BE49-F238E27FC236}">
                  <a16:creationId xmlns:a16="http://schemas.microsoft.com/office/drawing/2014/main" id="{1701752E-6F4B-8EA8-C035-094E17678F59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4308;p88">
              <a:extLst>
                <a:ext uri="{FF2B5EF4-FFF2-40B4-BE49-F238E27FC236}">
                  <a16:creationId xmlns:a16="http://schemas.microsoft.com/office/drawing/2014/main" id="{008A10B0-8A1F-3206-C097-FF367563FFB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4309;p88">
              <a:extLst>
                <a:ext uri="{FF2B5EF4-FFF2-40B4-BE49-F238E27FC236}">
                  <a16:creationId xmlns:a16="http://schemas.microsoft.com/office/drawing/2014/main" id="{765BAAF3-9E1A-50BE-8B27-D30424F8C29E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4310;p88">
              <a:extLst>
                <a:ext uri="{FF2B5EF4-FFF2-40B4-BE49-F238E27FC236}">
                  <a16:creationId xmlns:a16="http://schemas.microsoft.com/office/drawing/2014/main" id="{173335F8-24DC-2DE3-4DFC-61D247D674ED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4311;p88">
              <a:extLst>
                <a:ext uri="{FF2B5EF4-FFF2-40B4-BE49-F238E27FC236}">
                  <a16:creationId xmlns:a16="http://schemas.microsoft.com/office/drawing/2014/main" id="{837E0A57-BE9C-0A35-AE4D-429EE98378B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4312;p88">
              <a:extLst>
                <a:ext uri="{FF2B5EF4-FFF2-40B4-BE49-F238E27FC236}">
                  <a16:creationId xmlns:a16="http://schemas.microsoft.com/office/drawing/2014/main" id="{B41264DE-BE5F-679B-BA9A-4EAB6AC4CCD9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4313;p88">
              <a:extLst>
                <a:ext uri="{FF2B5EF4-FFF2-40B4-BE49-F238E27FC236}">
                  <a16:creationId xmlns:a16="http://schemas.microsoft.com/office/drawing/2014/main" id="{9172130B-1134-EECD-2444-55C13554031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4314;p88">
              <a:extLst>
                <a:ext uri="{FF2B5EF4-FFF2-40B4-BE49-F238E27FC236}">
                  <a16:creationId xmlns:a16="http://schemas.microsoft.com/office/drawing/2014/main" id="{AAC7270D-CCCC-0957-E041-C74B367177B8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4315;p88">
              <a:extLst>
                <a:ext uri="{FF2B5EF4-FFF2-40B4-BE49-F238E27FC236}">
                  <a16:creationId xmlns:a16="http://schemas.microsoft.com/office/drawing/2014/main" id="{5498059D-9666-A11E-2F60-C8C1C6D2004C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4316;p88">
              <a:extLst>
                <a:ext uri="{FF2B5EF4-FFF2-40B4-BE49-F238E27FC236}">
                  <a16:creationId xmlns:a16="http://schemas.microsoft.com/office/drawing/2014/main" id="{6ECBC377-F8E7-C3B7-6FE8-0F5F0390EFBC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4317;p88">
              <a:extLst>
                <a:ext uri="{FF2B5EF4-FFF2-40B4-BE49-F238E27FC236}">
                  <a16:creationId xmlns:a16="http://schemas.microsoft.com/office/drawing/2014/main" id="{9ED16693-27A1-275F-54B1-059F7731544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4318;p88">
              <a:extLst>
                <a:ext uri="{FF2B5EF4-FFF2-40B4-BE49-F238E27FC236}">
                  <a16:creationId xmlns:a16="http://schemas.microsoft.com/office/drawing/2014/main" id="{72C9BE79-69C6-A55E-6B75-13895A1B2494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4319;p88">
              <a:extLst>
                <a:ext uri="{FF2B5EF4-FFF2-40B4-BE49-F238E27FC236}">
                  <a16:creationId xmlns:a16="http://schemas.microsoft.com/office/drawing/2014/main" id="{256B3614-85FD-EA6D-73BB-61B8CE51FB72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4320;p88">
              <a:extLst>
                <a:ext uri="{FF2B5EF4-FFF2-40B4-BE49-F238E27FC236}">
                  <a16:creationId xmlns:a16="http://schemas.microsoft.com/office/drawing/2014/main" id="{041D3B72-9EFF-B1C9-19D7-82459FA8EB0A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4321;p88">
              <a:extLst>
                <a:ext uri="{FF2B5EF4-FFF2-40B4-BE49-F238E27FC236}">
                  <a16:creationId xmlns:a16="http://schemas.microsoft.com/office/drawing/2014/main" id="{AB806E14-2EFD-E8C1-C012-BB81D3D92765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4322;p88">
              <a:extLst>
                <a:ext uri="{FF2B5EF4-FFF2-40B4-BE49-F238E27FC236}">
                  <a16:creationId xmlns:a16="http://schemas.microsoft.com/office/drawing/2014/main" id="{1AD57534-0A3D-3F32-9F81-12A2ABFDA98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4323;p88">
              <a:extLst>
                <a:ext uri="{FF2B5EF4-FFF2-40B4-BE49-F238E27FC236}">
                  <a16:creationId xmlns:a16="http://schemas.microsoft.com/office/drawing/2014/main" id="{3C4AEB2A-30B3-B381-9EA3-87AD1FDC43F5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4324;p88">
              <a:extLst>
                <a:ext uri="{FF2B5EF4-FFF2-40B4-BE49-F238E27FC236}">
                  <a16:creationId xmlns:a16="http://schemas.microsoft.com/office/drawing/2014/main" id="{6BADDA7B-5E96-2E32-3356-24BB0DEE0256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4325;p88">
              <a:extLst>
                <a:ext uri="{FF2B5EF4-FFF2-40B4-BE49-F238E27FC236}">
                  <a16:creationId xmlns:a16="http://schemas.microsoft.com/office/drawing/2014/main" id="{66201FFF-6433-225C-95D8-3EFA33CE0E65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4326;p88">
              <a:extLst>
                <a:ext uri="{FF2B5EF4-FFF2-40B4-BE49-F238E27FC236}">
                  <a16:creationId xmlns:a16="http://schemas.microsoft.com/office/drawing/2014/main" id="{0080723D-6FEB-CAF3-12A1-DCBF28ACE855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4327;p88">
              <a:extLst>
                <a:ext uri="{FF2B5EF4-FFF2-40B4-BE49-F238E27FC236}">
                  <a16:creationId xmlns:a16="http://schemas.microsoft.com/office/drawing/2014/main" id="{90DB5FE6-BC9B-7112-E9CA-5574CA668F1B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4328;p88">
              <a:extLst>
                <a:ext uri="{FF2B5EF4-FFF2-40B4-BE49-F238E27FC236}">
                  <a16:creationId xmlns:a16="http://schemas.microsoft.com/office/drawing/2014/main" id="{18EDAFE4-557A-B7CA-0E90-EDAE2A42394E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4329;p88">
              <a:extLst>
                <a:ext uri="{FF2B5EF4-FFF2-40B4-BE49-F238E27FC236}">
                  <a16:creationId xmlns:a16="http://schemas.microsoft.com/office/drawing/2014/main" id="{818D1F50-9ABA-077F-E37E-AC572561A3C9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4330;p88">
              <a:extLst>
                <a:ext uri="{FF2B5EF4-FFF2-40B4-BE49-F238E27FC236}">
                  <a16:creationId xmlns:a16="http://schemas.microsoft.com/office/drawing/2014/main" id="{0EC5B76D-F738-128F-9FA6-CB3013247B07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4331;p88">
              <a:extLst>
                <a:ext uri="{FF2B5EF4-FFF2-40B4-BE49-F238E27FC236}">
                  <a16:creationId xmlns:a16="http://schemas.microsoft.com/office/drawing/2014/main" id="{0192995B-9233-3069-7075-3FC0DBCD5640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4332;p88">
              <a:extLst>
                <a:ext uri="{FF2B5EF4-FFF2-40B4-BE49-F238E27FC236}">
                  <a16:creationId xmlns:a16="http://schemas.microsoft.com/office/drawing/2014/main" id="{662926CB-9E0C-31EA-4B68-B15FCBD77D41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4333;p88">
              <a:extLst>
                <a:ext uri="{FF2B5EF4-FFF2-40B4-BE49-F238E27FC236}">
                  <a16:creationId xmlns:a16="http://schemas.microsoft.com/office/drawing/2014/main" id="{B706796C-CD5E-60FB-CF81-6B35CB4081B2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4334;p88">
              <a:extLst>
                <a:ext uri="{FF2B5EF4-FFF2-40B4-BE49-F238E27FC236}">
                  <a16:creationId xmlns:a16="http://schemas.microsoft.com/office/drawing/2014/main" id="{E62CAF4E-EE8E-4893-B370-B3134B9DF40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4335;p88">
              <a:extLst>
                <a:ext uri="{FF2B5EF4-FFF2-40B4-BE49-F238E27FC236}">
                  <a16:creationId xmlns:a16="http://schemas.microsoft.com/office/drawing/2014/main" id="{5AEC2D80-0EEF-7F36-737C-8E6AF905C13A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4336;p88">
              <a:extLst>
                <a:ext uri="{FF2B5EF4-FFF2-40B4-BE49-F238E27FC236}">
                  <a16:creationId xmlns:a16="http://schemas.microsoft.com/office/drawing/2014/main" id="{4C5530F0-CB48-32C7-57B5-C39A6F75B132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4337;p88">
              <a:extLst>
                <a:ext uri="{FF2B5EF4-FFF2-40B4-BE49-F238E27FC236}">
                  <a16:creationId xmlns:a16="http://schemas.microsoft.com/office/drawing/2014/main" id="{2B7D7FB4-B4A1-89ED-1B2C-C752CA705F7D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4338;p88">
              <a:extLst>
                <a:ext uri="{FF2B5EF4-FFF2-40B4-BE49-F238E27FC236}">
                  <a16:creationId xmlns:a16="http://schemas.microsoft.com/office/drawing/2014/main" id="{B69FB6B0-E32C-ABDF-12FF-32A41B4456D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4339;p88">
              <a:extLst>
                <a:ext uri="{FF2B5EF4-FFF2-40B4-BE49-F238E27FC236}">
                  <a16:creationId xmlns:a16="http://schemas.microsoft.com/office/drawing/2014/main" id="{0D97FE79-7FBC-3A06-CE2A-223EFDB567BD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4340;p88">
              <a:extLst>
                <a:ext uri="{FF2B5EF4-FFF2-40B4-BE49-F238E27FC236}">
                  <a16:creationId xmlns:a16="http://schemas.microsoft.com/office/drawing/2014/main" id="{9D8EB121-0ECE-0673-05FA-37648DA9EC94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4341;p88">
              <a:extLst>
                <a:ext uri="{FF2B5EF4-FFF2-40B4-BE49-F238E27FC236}">
                  <a16:creationId xmlns:a16="http://schemas.microsoft.com/office/drawing/2014/main" id="{51F509DA-8CD4-1982-B6E3-61F9636A3975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4342;p88">
              <a:extLst>
                <a:ext uri="{FF2B5EF4-FFF2-40B4-BE49-F238E27FC236}">
                  <a16:creationId xmlns:a16="http://schemas.microsoft.com/office/drawing/2014/main" id="{9933A542-5CFC-5335-078A-BA810F799A2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4343;p88">
              <a:extLst>
                <a:ext uri="{FF2B5EF4-FFF2-40B4-BE49-F238E27FC236}">
                  <a16:creationId xmlns:a16="http://schemas.microsoft.com/office/drawing/2014/main" id="{19961ACB-1D95-3CC7-6653-4C7E415A3A04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4344;p88">
              <a:extLst>
                <a:ext uri="{FF2B5EF4-FFF2-40B4-BE49-F238E27FC236}">
                  <a16:creationId xmlns:a16="http://schemas.microsoft.com/office/drawing/2014/main" id="{6EFABECD-B6C2-9E28-6E2A-8DDAF926B43A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4345;p88">
              <a:extLst>
                <a:ext uri="{FF2B5EF4-FFF2-40B4-BE49-F238E27FC236}">
                  <a16:creationId xmlns:a16="http://schemas.microsoft.com/office/drawing/2014/main" id="{86D4ECE0-35C0-B91C-DB69-3E8973790077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4346;p88">
              <a:extLst>
                <a:ext uri="{FF2B5EF4-FFF2-40B4-BE49-F238E27FC236}">
                  <a16:creationId xmlns:a16="http://schemas.microsoft.com/office/drawing/2014/main" id="{4BCA48FD-5384-1218-3949-EFCB872A767B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4347;p88">
              <a:extLst>
                <a:ext uri="{FF2B5EF4-FFF2-40B4-BE49-F238E27FC236}">
                  <a16:creationId xmlns:a16="http://schemas.microsoft.com/office/drawing/2014/main" id="{4454D88C-A8CB-B647-1C8B-8A4A1A39AD0B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4348;p88">
              <a:extLst>
                <a:ext uri="{FF2B5EF4-FFF2-40B4-BE49-F238E27FC236}">
                  <a16:creationId xmlns:a16="http://schemas.microsoft.com/office/drawing/2014/main" id="{2ADE93C5-86D7-470B-48D3-FF890471D5EF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4349;p88">
              <a:extLst>
                <a:ext uri="{FF2B5EF4-FFF2-40B4-BE49-F238E27FC236}">
                  <a16:creationId xmlns:a16="http://schemas.microsoft.com/office/drawing/2014/main" id="{C5B277E7-D08D-C1ED-B7A3-113CBC147DE6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4350;p88">
              <a:extLst>
                <a:ext uri="{FF2B5EF4-FFF2-40B4-BE49-F238E27FC236}">
                  <a16:creationId xmlns:a16="http://schemas.microsoft.com/office/drawing/2014/main" id="{B4107BC3-40FC-DBD6-062D-FDE662E30825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4351;p88">
              <a:extLst>
                <a:ext uri="{FF2B5EF4-FFF2-40B4-BE49-F238E27FC236}">
                  <a16:creationId xmlns:a16="http://schemas.microsoft.com/office/drawing/2014/main" id="{0B359705-6133-51B5-3977-590A34EAC888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4352;p88">
              <a:extLst>
                <a:ext uri="{FF2B5EF4-FFF2-40B4-BE49-F238E27FC236}">
                  <a16:creationId xmlns:a16="http://schemas.microsoft.com/office/drawing/2014/main" id="{040AD573-3DF7-6E32-DCC6-5FAFF2E2E1AD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4353;p88">
              <a:extLst>
                <a:ext uri="{FF2B5EF4-FFF2-40B4-BE49-F238E27FC236}">
                  <a16:creationId xmlns:a16="http://schemas.microsoft.com/office/drawing/2014/main" id="{932957EF-A189-E5EE-9665-A87AA4CEBD0B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4354;p88">
              <a:extLst>
                <a:ext uri="{FF2B5EF4-FFF2-40B4-BE49-F238E27FC236}">
                  <a16:creationId xmlns:a16="http://schemas.microsoft.com/office/drawing/2014/main" id="{97DF28BA-9411-250C-8F1F-C9E2585AB2DB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4355;p88">
              <a:extLst>
                <a:ext uri="{FF2B5EF4-FFF2-40B4-BE49-F238E27FC236}">
                  <a16:creationId xmlns:a16="http://schemas.microsoft.com/office/drawing/2014/main" id="{BA3A06D5-AF9F-81F7-8FC3-FC69D79F18FF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4356;p88">
              <a:extLst>
                <a:ext uri="{FF2B5EF4-FFF2-40B4-BE49-F238E27FC236}">
                  <a16:creationId xmlns:a16="http://schemas.microsoft.com/office/drawing/2014/main" id="{0495A6F2-9608-846F-2EF6-A0AD86615537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4357;p88">
              <a:extLst>
                <a:ext uri="{FF2B5EF4-FFF2-40B4-BE49-F238E27FC236}">
                  <a16:creationId xmlns:a16="http://schemas.microsoft.com/office/drawing/2014/main" id="{3DB356F0-9CED-A600-EF7D-293EB5263FEF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4358;p88">
              <a:extLst>
                <a:ext uri="{FF2B5EF4-FFF2-40B4-BE49-F238E27FC236}">
                  <a16:creationId xmlns:a16="http://schemas.microsoft.com/office/drawing/2014/main" id="{B5CDE01B-FA15-F8EE-E705-1E981BB866CE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4359;p88">
              <a:extLst>
                <a:ext uri="{FF2B5EF4-FFF2-40B4-BE49-F238E27FC236}">
                  <a16:creationId xmlns:a16="http://schemas.microsoft.com/office/drawing/2014/main" id="{40F634E3-385C-B095-DB61-3F11FA9B535C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4360;p88">
              <a:extLst>
                <a:ext uri="{FF2B5EF4-FFF2-40B4-BE49-F238E27FC236}">
                  <a16:creationId xmlns:a16="http://schemas.microsoft.com/office/drawing/2014/main" id="{FB1B80E3-A2D1-E599-037B-80E5E64B2128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4361;p88">
              <a:extLst>
                <a:ext uri="{FF2B5EF4-FFF2-40B4-BE49-F238E27FC236}">
                  <a16:creationId xmlns:a16="http://schemas.microsoft.com/office/drawing/2014/main" id="{15246780-2FAC-3507-AA8A-F679BB06C7C9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4362;p88">
              <a:extLst>
                <a:ext uri="{FF2B5EF4-FFF2-40B4-BE49-F238E27FC236}">
                  <a16:creationId xmlns:a16="http://schemas.microsoft.com/office/drawing/2014/main" id="{239ED5CD-4896-2808-184B-876CEA307E78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4363;p88">
              <a:extLst>
                <a:ext uri="{FF2B5EF4-FFF2-40B4-BE49-F238E27FC236}">
                  <a16:creationId xmlns:a16="http://schemas.microsoft.com/office/drawing/2014/main" id="{51ABD9F5-7A0A-D0A3-BD17-BBE4C38110D8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4364;p88">
              <a:extLst>
                <a:ext uri="{FF2B5EF4-FFF2-40B4-BE49-F238E27FC236}">
                  <a16:creationId xmlns:a16="http://schemas.microsoft.com/office/drawing/2014/main" id="{01E4DD0F-AD34-9492-9C1F-981CA7D02C4F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4365;p88">
              <a:extLst>
                <a:ext uri="{FF2B5EF4-FFF2-40B4-BE49-F238E27FC236}">
                  <a16:creationId xmlns:a16="http://schemas.microsoft.com/office/drawing/2014/main" id="{CD618452-ED89-5710-021D-902F99C210E1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4366;p88">
              <a:extLst>
                <a:ext uri="{FF2B5EF4-FFF2-40B4-BE49-F238E27FC236}">
                  <a16:creationId xmlns:a16="http://schemas.microsoft.com/office/drawing/2014/main" id="{C10A98B6-B340-EEFF-A6C1-EBDB0BEC0739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4367;p88">
              <a:extLst>
                <a:ext uri="{FF2B5EF4-FFF2-40B4-BE49-F238E27FC236}">
                  <a16:creationId xmlns:a16="http://schemas.microsoft.com/office/drawing/2014/main" id="{C43FCB2B-F08E-58CB-070E-F3379A46D91A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4368;p88">
              <a:extLst>
                <a:ext uri="{FF2B5EF4-FFF2-40B4-BE49-F238E27FC236}">
                  <a16:creationId xmlns:a16="http://schemas.microsoft.com/office/drawing/2014/main" id="{CEE9757D-53B3-257C-EB6C-CDD2246C5571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4369;p88">
              <a:extLst>
                <a:ext uri="{FF2B5EF4-FFF2-40B4-BE49-F238E27FC236}">
                  <a16:creationId xmlns:a16="http://schemas.microsoft.com/office/drawing/2014/main" id="{24E399E1-D216-782A-9A60-BE9B28FF5911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4370;p88">
              <a:extLst>
                <a:ext uri="{FF2B5EF4-FFF2-40B4-BE49-F238E27FC236}">
                  <a16:creationId xmlns:a16="http://schemas.microsoft.com/office/drawing/2014/main" id="{D0D7A9A3-15E5-86AD-DA4A-B5B2BF0B2E5C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4371;p88">
              <a:extLst>
                <a:ext uri="{FF2B5EF4-FFF2-40B4-BE49-F238E27FC236}">
                  <a16:creationId xmlns:a16="http://schemas.microsoft.com/office/drawing/2014/main" id="{190E53F3-21FA-757A-0A0A-F285F252553B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4372;p88">
              <a:extLst>
                <a:ext uri="{FF2B5EF4-FFF2-40B4-BE49-F238E27FC236}">
                  <a16:creationId xmlns:a16="http://schemas.microsoft.com/office/drawing/2014/main" id="{1FEFE91A-887F-D0CE-0F58-487C56717857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4373;p88">
              <a:extLst>
                <a:ext uri="{FF2B5EF4-FFF2-40B4-BE49-F238E27FC236}">
                  <a16:creationId xmlns:a16="http://schemas.microsoft.com/office/drawing/2014/main" id="{EC4A0F47-47CE-45C5-AEEF-2430252D08D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4374;p88">
              <a:extLst>
                <a:ext uri="{FF2B5EF4-FFF2-40B4-BE49-F238E27FC236}">
                  <a16:creationId xmlns:a16="http://schemas.microsoft.com/office/drawing/2014/main" id="{3988B4E4-1F29-35B4-7927-B7D4EE96AAFB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4375;p88">
              <a:extLst>
                <a:ext uri="{FF2B5EF4-FFF2-40B4-BE49-F238E27FC236}">
                  <a16:creationId xmlns:a16="http://schemas.microsoft.com/office/drawing/2014/main" id="{0EAD731C-AF79-96DE-7CC1-63504419EA68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4376;p88">
              <a:extLst>
                <a:ext uri="{FF2B5EF4-FFF2-40B4-BE49-F238E27FC236}">
                  <a16:creationId xmlns:a16="http://schemas.microsoft.com/office/drawing/2014/main" id="{D414A384-696E-597B-ED27-8A36D9D87DBD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4377;p88">
              <a:extLst>
                <a:ext uri="{FF2B5EF4-FFF2-40B4-BE49-F238E27FC236}">
                  <a16:creationId xmlns:a16="http://schemas.microsoft.com/office/drawing/2014/main" id="{D55C1415-8D68-1EBD-20AB-A9C20E75100F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4378;p88">
              <a:extLst>
                <a:ext uri="{FF2B5EF4-FFF2-40B4-BE49-F238E27FC236}">
                  <a16:creationId xmlns:a16="http://schemas.microsoft.com/office/drawing/2014/main" id="{53CF016C-FE38-67E8-A6B0-82829F784EBA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4379;p88">
              <a:extLst>
                <a:ext uri="{FF2B5EF4-FFF2-40B4-BE49-F238E27FC236}">
                  <a16:creationId xmlns:a16="http://schemas.microsoft.com/office/drawing/2014/main" id="{82BA623A-FA8E-A9D4-2AC0-05FB7342832D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4380;p88">
              <a:extLst>
                <a:ext uri="{FF2B5EF4-FFF2-40B4-BE49-F238E27FC236}">
                  <a16:creationId xmlns:a16="http://schemas.microsoft.com/office/drawing/2014/main" id="{72A7FD3A-B554-DE7D-51B6-269D7579667F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4381;p88">
              <a:extLst>
                <a:ext uri="{FF2B5EF4-FFF2-40B4-BE49-F238E27FC236}">
                  <a16:creationId xmlns:a16="http://schemas.microsoft.com/office/drawing/2014/main" id="{B76E6F7A-C940-C95A-9058-E27FD5D554BA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4382;p88">
              <a:extLst>
                <a:ext uri="{FF2B5EF4-FFF2-40B4-BE49-F238E27FC236}">
                  <a16:creationId xmlns:a16="http://schemas.microsoft.com/office/drawing/2014/main" id="{53BE0E39-32D6-1785-8919-3BC2AD8DF2AA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4383;p88">
              <a:extLst>
                <a:ext uri="{FF2B5EF4-FFF2-40B4-BE49-F238E27FC236}">
                  <a16:creationId xmlns:a16="http://schemas.microsoft.com/office/drawing/2014/main" id="{F482C9C9-1F18-6D5E-6922-631250FBEFCD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4384;p88">
              <a:extLst>
                <a:ext uri="{FF2B5EF4-FFF2-40B4-BE49-F238E27FC236}">
                  <a16:creationId xmlns:a16="http://schemas.microsoft.com/office/drawing/2014/main" id="{120B736A-C64A-7F91-B505-91C14FEA7EB1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4385;p88">
              <a:extLst>
                <a:ext uri="{FF2B5EF4-FFF2-40B4-BE49-F238E27FC236}">
                  <a16:creationId xmlns:a16="http://schemas.microsoft.com/office/drawing/2014/main" id="{CA417E80-F506-E75A-722A-DF05D700F4B3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4386;p88">
              <a:extLst>
                <a:ext uri="{FF2B5EF4-FFF2-40B4-BE49-F238E27FC236}">
                  <a16:creationId xmlns:a16="http://schemas.microsoft.com/office/drawing/2014/main" id="{F32E1426-4209-C17C-C93A-CAEA3B6E1D72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4387;p88">
              <a:extLst>
                <a:ext uri="{FF2B5EF4-FFF2-40B4-BE49-F238E27FC236}">
                  <a16:creationId xmlns:a16="http://schemas.microsoft.com/office/drawing/2014/main" id="{042F7BDA-41BD-131F-D7B6-0D4A7747B57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4388;p88">
              <a:extLst>
                <a:ext uri="{FF2B5EF4-FFF2-40B4-BE49-F238E27FC236}">
                  <a16:creationId xmlns:a16="http://schemas.microsoft.com/office/drawing/2014/main" id="{9693BAC5-C5F8-C3A1-0D53-D57078619D35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4389;p88">
              <a:extLst>
                <a:ext uri="{FF2B5EF4-FFF2-40B4-BE49-F238E27FC236}">
                  <a16:creationId xmlns:a16="http://schemas.microsoft.com/office/drawing/2014/main" id="{CEF78D0F-D0B5-08FB-F72D-8B1BCA26A34C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4390;p88">
              <a:extLst>
                <a:ext uri="{FF2B5EF4-FFF2-40B4-BE49-F238E27FC236}">
                  <a16:creationId xmlns:a16="http://schemas.microsoft.com/office/drawing/2014/main" id="{CE1FE855-51CE-D72E-DB88-093D9754A2BE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4391;p88">
              <a:extLst>
                <a:ext uri="{FF2B5EF4-FFF2-40B4-BE49-F238E27FC236}">
                  <a16:creationId xmlns:a16="http://schemas.microsoft.com/office/drawing/2014/main" id="{0B7B8FEA-6B5A-1753-D52D-A6A2522D613C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4392;p88">
              <a:extLst>
                <a:ext uri="{FF2B5EF4-FFF2-40B4-BE49-F238E27FC236}">
                  <a16:creationId xmlns:a16="http://schemas.microsoft.com/office/drawing/2014/main" id="{F87D5FDC-BBA5-8200-1C4F-862A534765F9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4393;p88">
              <a:extLst>
                <a:ext uri="{FF2B5EF4-FFF2-40B4-BE49-F238E27FC236}">
                  <a16:creationId xmlns:a16="http://schemas.microsoft.com/office/drawing/2014/main" id="{CF569292-B7AC-CC41-A982-0496EBC36D6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4394;p88">
              <a:extLst>
                <a:ext uri="{FF2B5EF4-FFF2-40B4-BE49-F238E27FC236}">
                  <a16:creationId xmlns:a16="http://schemas.microsoft.com/office/drawing/2014/main" id="{5EE10074-0A90-829C-CD31-8BF8A823F7F8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4395;p88">
              <a:extLst>
                <a:ext uri="{FF2B5EF4-FFF2-40B4-BE49-F238E27FC236}">
                  <a16:creationId xmlns:a16="http://schemas.microsoft.com/office/drawing/2014/main" id="{2C2947E7-5145-B932-36E9-E88E8B7BF1BC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4396;p88">
              <a:extLst>
                <a:ext uri="{FF2B5EF4-FFF2-40B4-BE49-F238E27FC236}">
                  <a16:creationId xmlns:a16="http://schemas.microsoft.com/office/drawing/2014/main" id="{BAE3714C-A9E6-7AF5-39F8-AADE3F25D013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4397;p88">
              <a:extLst>
                <a:ext uri="{FF2B5EF4-FFF2-40B4-BE49-F238E27FC236}">
                  <a16:creationId xmlns:a16="http://schemas.microsoft.com/office/drawing/2014/main" id="{74ADBAFB-5380-899F-DF24-CF9807DBAAF3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4398;p88">
              <a:extLst>
                <a:ext uri="{FF2B5EF4-FFF2-40B4-BE49-F238E27FC236}">
                  <a16:creationId xmlns:a16="http://schemas.microsoft.com/office/drawing/2014/main" id="{57ADA240-3CDA-DABE-AE9E-5C7FD8A7308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4399;p88">
              <a:extLst>
                <a:ext uri="{FF2B5EF4-FFF2-40B4-BE49-F238E27FC236}">
                  <a16:creationId xmlns:a16="http://schemas.microsoft.com/office/drawing/2014/main" id="{275738DA-04CE-4C95-35D7-F5C319A627A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4400;p88">
              <a:extLst>
                <a:ext uri="{FF2B5EF4-FFF2-40B4-BE49-F238E27FC236}">
                  <a16:creationId xmlns:a16="http://schemas.microsoft.com/office/drawing/2014/main" id="{655CB6E6-FB4F-376F-23C6-9C2DFE740E5F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4401;p88">
              <a:extLst>
                <a:ext uri="{FF2B5EF4-FFF2-40B4-BE49-F238E27FC236}">
                  <a16:creationId xmlns:a16="http://schemas.microsoft.com/office/drawing/2014/main" id="{6D2C2CC4-204A-B142-9FB6-93E47882224A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4402;p88">
              <a:extLst>
                <a:ext uri="{FF2B5EF4-FFF2-40B4-BE49-F238E27FC236}">
                  <a16:creationId xmlns:a16="http://schemas.microsoft.com/office/drawing/2014/main" id="{F6C929BB-0402-29E8-4F86-004B95FB4924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4403;p88">
              <a:extLst>
                <a:ext uri="{FF2B5EF4-FFF2-40B4-BE49-F238E27FC236}">
                  <a16:creationId xmlns:a16="http://schemas.microsoft.com/office/drawing/2014/main" id="{6AAAF07B-0A4A-8CC2-0219-FDC3AD82A9B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4404;p88">
              <a:extLst>
                <a:ext uri="{FF2B5EF4-FFF2-40B4-BE49-F238E27FC236}">
                  <a16:creationId xmlns:a16="http://schemas.microsoft.com/office/drawing/2014/main" id="{02BF223D-6593-E89F-C5B3-3D9615CC58B7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4405;p88">
              <a:extLst>
                <a:ext uri="{FF2B5EF4-FFF2-40B4-BE49-F238E27FC236}">
                  <a16:creationId xmlns:a16="http://schemas.microsoft.com/office/drawing/2014/main" id="{B2631274-DDC9-E701-9E10-AC5514FF3FE0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4406;p88">
              <a:extLst>
                <a:ext uri="{FF2B5EF4-FFF2-40B4-BE49-F238E27FC236}">
                  <a16:creationId xmlns:a16="http://schemas.microsoft.com/office/drawing/2014/main" id="{B64C2886-73EA-7A12-6336-7A7AA40905A6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4407;p88">
              <a:extLst>
                <a:ext uri="{FF2B5EF4-FFF2-40B4-BE49-F238E27FC236}">
                  <a16:creationId xmlns:a16="http://schemas.microsoft.com/office/drawing/2014/main" id="{1D374878-00C5-2321-7B8C-37832716C601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4408;p88">
              <a:extLst>
                <a:ext uri="{FF2B5EF4-FFF2-40B4-BE49-F238E27FC236}">
                  <a16:creationId xmlns:a16="http://schemas.microsoft.com/office/drawing/2014/main" id="{9E7A74DF-A097-B3A5-1E41-0E92BD8020DC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4409;p88">
              <a:extLst>
                <a:ext uri="{FF2B5EF4-FFF2-40B4-BE49-F238E27FC236}">
                  <a16:creationId xmlns:a16="http://schemas.microsoft.com/office/drawing/2014/main" id="{3B365C1E-DC93-91DE-3490-E0634AEFE811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4410;p88">
              <a:extLst>
                <a:ext uri="{FF2B5EF4-FFF2-40B4-BE49-F238E27FC236}">
                  <a16:creationId xmlns:a16="http://schemas.microsoft.com/office/drawing/2014/main" id="{01CDECFC-F10C-A6F7-5873-249E1DD544CF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4411;p88">
              <a:extLst>
                <a:ext uri="{FF2B5EF4-FFF2-40B4-BE49-F238E27FC236}">
                  <a16:creationId xmlns:a16="http://schemas.microsoft.com/office/drawing/2014/main" id="{E9ED5BFF-4079-C0A5-0C71-829DC556C542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4412;p88">
              <a:extLst>
                <a:ext uri="{FF2B5EF4-FFF2-40B4-BE49-F238E27FC236}">
                  <a16:creationId xmlns:a16="http://schemas.microsoft.com/office/drawing/2014/main" id="{3B1DC71C-9464-539E-A7A5-AA87E9B519EA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4413;p88">
              <a:extLst>
                <a:ext uri="{FF2B5EF4-FFF2-40B4-BE49-F238E27FC236}">
                  <a16:creationId xmlns:a16="http://schemas.microsoft.com/office/drawing/2014/main" id="{4329BF3D-F8C0-A802-B643-78B207CC4316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4414;p88">
              <a:extLst>
                <a:ext uri="{FF2B5EF4-FFF2-40B4-BE49-F238E27FC236}">
                  <a16:creationId xmlns:a16="http://schemas.microsoft.com/office/drawing/2014/main" id="{E3455863-CD3C-C6EF-EC35-F3DBE643E459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4415;p88">
              <a:extLst>
                <a:ext uri="{FF2B5EF4-FFF2-40B4-BE49-F238E27FC236}">
                  <a16:creationId xmlns:a16="http://schemas.microsoft.com/office/drawing/2014/main" id="{8E6C9978-E647-92D7-BDE6-5EE3A5F16066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4416;p88">
              <a:extLst>
                <a:ext uri="{FF2B5EF4-FFF2-40B4-BE49-F238E27FC236}">
                  <a16:creationId xmlns:a16="http://schemas.microsoft.com/office/drawing/2014/main" id="{26D1C304-DD52-BA2F-E978-DA390E71B0B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4417;p88">
              <a:extLst>
                <a:ext uri="{FF2B5EF4-FFF2-40B4-BE49-F238E27FC236}">
                  <a16:creationId xmlns:a16="http://schemas.microsoft.com/office/drawing/2014/main" id="{9B78F731-D6F9-EA18-35E5-7980C79270A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4418;p88">
              <a:extLst>
                <a:ext uri="{FF2B5EF4-FFF2-40B4-BE49-F238E27FC236}">
                  <a16:creationId xmlns:a16="http://schemas.microsoft.com/office/drawing/2014/main" id="{2FB0F2DD-D887-4A52-0900-EED906E2ED9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4419;p88">
              <a:extLst>
                <a:ext uri="{FF2B5EF4-FFF2-40B4-BE49-F238E27FC236}">
                  <a16:creationId xmlns:a16="http://schemas.microsoft.com/office/drawing/2014/main" id="{2D961580-CC6F-0DF2-4DA2-DF45AA7BAF05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4420;p88">
              <a:extLst>
                <a:ext uri="{FF2B5EF4-FFF2-40B4-BE49-F238E27FC236}">
                  <a16:creationId xmlns:a16="http://schemas.microsoft.com/office/drawing/2014/main" id="{D5A98B29-1489-53F5-D49B-256D2F721FF1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4421;p88">
              <a:extLst>
                <a:ext uri="{FF2B5EF4-FFF2-40B4-BE49-F238E27FC236}">
                  <a16:creationId xmlns:a16="http://schemas.microsoft.com/office/drawing/2014/main" id="{887E518A-F007-40F4-4235-7AA4014023B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4422;p88">
              <a:extLst>
                <a:ext uri="{FF2B5EF4-FFF2-40B4-BE49-F238E27FC236}">
                  <a16:creationId xmlns:a16="http://schemas.microsoft.com/office/drawing/2014/main" id="{0CE0377D-A8F3-7BB2-D8AF-5F912BC6540B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4423;p88">
              <a:extLst>
                <a:ext uri="{FF2B5EF4-FFF2-40B4-BE49-F238E27FC236}">
                  <a16:creationId xmlns:a16="http://schemas.microsoft.com/office/drawing/2014/main" id="{7EC48861-FDE0-73A8-4F25-3FB5ED7BAA3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4424;p88">
              <a:extLst>
                <a:ext uri="{FF2B5EF4-FFF2-40B4-BE49-F238E27FC236}">
                  <a16:creationId xmlns:a16="http://schemas.microsoft.com/office/drawing/2014/main" id="{45124FF1-2C47-A115-924B-7558D5224F89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4425;p88">
              <a:extLst>
                <a:ext uri="{FF2B5EF4-FFF2-40B4-BE49-F238E27FC236}">
                  <a16:creationId xmlns:a16="http://schemas.microsoft.com/office/drawing/2014/main" id="{AE97A795-9CB0-6907-55BF-20CCA110E548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4426;p88">
              <a:extLst>
                <a:ext uri="{FF2B5EF4-FFF2-40B4-BE49-F238E27FC236}">
                  <a16:creationId xmlns:a16="http://schemas.microsoft.com/office/drawing/2014/main" id="{0AB6D6EA-ECC4-6301-3064-69127A22476E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4427;p88">
              <a:extLst>
                <a:ext uri="{FF2B5EF4-FFF2-40B4-BE49-F238E27FC236}">
                  <a16:creationId xmlns:a16="http://schemas.microsoft.com/office/drawing/2014/main" id="{41B67C22-5E76-7277-37E6-44AC2517F453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4428;p88">
              <a:extLst>
                <a:ext uri="{FF2B5EF4-FFF2-40B4-BE49-F238E27FC236}">
                  <a16:creationId xmlns:a16="http://schemas.microsoft.com/office/drawing/2014/main" id="{8822D179-5153-1752-5308-1F5F4F5DC7A8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4429;p88">
              <a:extLst>
                <a:ext uri="{FF2B5EF4-FFF2-40B4-BE49-F238E27FC236}">
                  <a16:creationId xmlns:a16="http://schemas.microsoft.com/office/drawing/2014/main" id="{60D194E5-B862-9D15-1C61-C624676ADE34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4430;p88">
              <a:extLst>
                <a:ext uri="{FF2B5EF4-FFF2-40B4-BE49-F238E27FC236}">
                  <a16:creationId xmlns:a16="http://schemas.microsoft.com/office/drawing/2014/main" id="{679C7FF1-4D01-6DB9-DD4C-693D6EA079E6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4431;p88">
              <a:extLst>
                <a:ext uri="{FF2B5EF4-FFF2-40B4-BE49-F238E27FC236}">
                  <a16:creationId xmlns:a16="http://schemas.microsoft.com/office/drawing/2014/main" id="{29C538B8-171F-8BC9-7AFF-7D68412DC44F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4432;p88">
              <a:extLst>
                <a:ext uri="{FF2B5EF4-FFF2-40B4-BE49-F238E27FC236}">
                  <a16:creationId xmlns:a16="http://schemas.microsoft.com/office/drawing/2014/main" id="{71A2D207-0770-8FF2-BCA9-98F46BA0D67C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4433;p88">
              <a:extLst>
                <a:ext uri="{FF2B5EF4-FFF2-40B4-BE49-F238E27FC236}">
                  <a16:creationId xmlns:a16="http://schemas.microsoft.com/office/drawing/2014/main" id="{3BA92361-9D94-EFEB-C4F9-15480B4A5048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4434;p88">
              <a:extLst>
                <a:ext uri="{FF2B5EF4-FFF2-40B4-BE49-F238E27FC236}">
                  <a16:creationId xmlns:a16="http://schemas.microsoft.com/office/drawing/2014/main" id="{1009F5F0-0972-752C-DE58-49AC506D231A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4435;p88">
              <a:extLst>
                <a:ext uri="{FF2B5EF4-FFF2-40B4-BE49-F238E27FC236}">
                  <a16:creationId xmlns:a16="http://schemas.microsoft.com/office/drawing/2014/main" id="{DE0642CC-1102-0D24-C2D8-71F7BADDB0C4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4436;p88">
              <a:extLst>
                <a:ext uri="{FF2B5EF4-FFF2-40B4-BE49-F238E27FC236}">
                  <a16:creationId xmlns:a16="http://schemas.microsoft.com/office/drawing/2014/main" id="{49B38559-00BB-7962-C86A-F7A3DD6308C3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4437;p88">
              <a:extLst>
                <a:ext uri="{FF2B5EF4-FFF2-40B4-BE49-F238E27FC236}">
                  <a16:creationId xmlns:a16="http://schemas.microsoft.com/office/drawing/2014/main" id="{269EE902-20ED-AD7A-9661-9D0AF0F52DB6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4438;p88">
              <a:extLst>
                <a:ext uri="{FF2B5EF4-FFF2-40B4-BE49-F238E27FC236}">
                  <a16:creationId xmlns:a16="http://schemas.microsoft.com/office/drawing/2014/main" id="{99818219-E844-2173-8291-06FA9152E1EC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4439;p88">
              <a:extLst>
                <a:ext uri="{FF2B5EF4-FFF2-40B4-BE49-F238E27FC236}">
                  <a16:creationId xmlns:a16="http://schemas.microsoft.com/office/drawing/2014/main" id="{D0773635-40E3-2B2E-56C6-37B5EC1FB5E5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4440;p88">
              <a:extLst>
                <a:ext uri="{FF2B5EF4-FFF2-40B4-BE49-F238E27FC236}">
                  <a16:creationId xmlns:a16="http://schemas.microsoft.com/office/drawing/2014/main" id="{66D9DA25-E2BB-200A-6A99-0F10A5CA8735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4441;p88">
              <a:extLst>
                <a:ext uri="{FF2B5EF4-FFF2-40B4-BE49-F238E27FC236}">
                  <a16:creationId xmlns:a16="http://schemas.microsoft.com/office/drawing/2014/main" id="{02D8148A-7212-FF1D-1E9A-CDC130AA0019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4442;p88">
              <a:extLst>
                <a:ext uri="{FF2B5EF4-FFF2-40B4-BE49-F238E27FC236}">
                  <a16:creationId xmlns:a16="http://schemas.microsoft.com/office/drawing/2014/main" id="{5212FFF0-D735-3585-A8D6-26463E33ABB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4443;p88">
              <a:extLst>
                <a:ext uri="{FF2B5EF4-FFF2-40B4-BE49-F238E27FC236}">
                  <a16:creationId xmlns:a16="http://schemas.microsoft.com/office/drawing/2014/main" id="{B7B8E5B4-FA5F-E8A4-DDF2-BB0E041DEB25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4444;p88">
              <a:extLst>
                <a:ext uri="{FF2B5EF4-FFF2-40B4-BE49-F238E27FC236}">
                  <a16:creationId xmlns:a16="http://schemas.microsoft.com/office/drawing/2014/main" id="{660ADD50-F0DF-EA6C-04FA-15C85DCD89AC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4445;p88">
              <a:extLst>
                <a:ext uri="{FF2B5EF4-FFF2-40B4-BE49-F238E27FC236}">
                  <a16:creationId xmlns:a16="http://schemas.microsoft.com/office/drawing/2014/main" id="{FC21B97D-41A6-0E22-2212-2BE1F0DD9D28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4446;p88">
              <a:extLst>
                <a:ext uri="{FF2B5EF4-FFF2-40B4-BE49-F238E27FC236}">
                  <a16:creationId xmlns:a16="http://schemas.microsoft.com/office/drawing/2014/main" id="{C02B97F4-BBDC-097C-5708-825A935C5497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4447;p88">
              <a:extLst>
                <a:ext uri="{FF2B5EF4-FFF2-40B4-BE49-F238E27FC236}">
                  <a16:creationId xmlns:a16="http://schemas.microsoft.com/office/drawing/2014/main" id="{FEB189CD-E9C7-F718-F53D-040B11CF6EF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4448;p88">
              <a:extLst>
                <a:ext uri="{FF2B5EF4-FFF2-40B4-BE49-F238E27FC236}">
                  <a16:creationId xmlns:a16="http://schemas.microsoft.com/office/drawing/2014/main" id="{EB7B2BE4-C048-5C58-6C07-F3E3137DD103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4449;p88">
              <a:extLst>
                <a:ext uri="{FF2B5EF4-FFF2-40B4-BE49-F238E27FC236}">
                  <a16:creationId xmlns:a16="http://schemas.microsoft.com/office/drawing/2014/main" id="{F553046F-C78F-7290-946F-9F924CBCB9C5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4450;p88">
              <a:extLst>
                <a:ext uri="{FF2B5EF4-FFF2-40B4-BE49-F238E27FC236}">
                  <a16:creationId xmlns:a16="http://schemas.microsoft.com/office/drawing/2014/main" id="{EAB3656F-99A1-03F4-ED04-E9F5F7BAACB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4451;p88">
              <a:extLst>
                <a:ext uri="{FF2B5EF4-FFF2-40B4-BE49-F238E27FC236}">
                  <a16:creationId xmlns:a16="http://schemas.microsoft.com/office/drawing/2014/main" id="{76AD3316-0299-BDE1-699B-EBEA3306DC02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4452;p88">
              <a:extLst>
                <a:ext uri="{FF2B5EF4-FFF2-40B4-BE49-F238E27FC236}">
                  <a16:creationId xmlns:a16="http://schemas.microsoft.com/office/drawing/2014/main" id="{05942CFD-D9BA-324C-C9F4-7F7D761B1556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4453;p88">
              <a:extLst>
                <a:ext uri="{FF2B5EF4-FFF2-40B4-BE49-F238E27FC236}">
                  <a16:creationId xmlns:a16="http://schemas.microsoft.com/office/drawing/2014/main" id="{4142E6B4-0A9B-7261-AF98-C1218613F37A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4454;p88">
              <a:extLst>
                <a:ext uri="{FF2B5EF4-FFF2-40B4-BE49-F238E27FC236}">
                  <a16:creationId xmlns:a16="http://schemas.microsoft.com/office/drawing/2014/main" id="{444A8EE0-A8E3-3A3D-B402-AE429279D74B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4455;p88">
              <a:extLst>
                <a:ext uri="{FF2B5EF4-FFF2-40B4-BE49-F238E27FC236}">
                  <a16:creationId xmlns:a16="http://schemas.microsoft.com/office/drawing/2014/main" id="{50353666-031E-9AF9-473D-5D2D464AD7BC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4456;p88">
              <a:extLst>
                <a:ext uri="{FF2B5EF4-FFF2-40B4-BE49-F238E27FC236}">
                  <a16:creationId xmlns:a16="http://schemas.microsoft.com/office/drawing/2014/main" id="{7B0F3D02-C27A-A144-2E50-A0272AAF264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4457;p88">
              <a:extLst>
                <a:ext uri="{FF2B5EF4-FFF2-40B4-BE49-F238E27FC236}">
                  <a16:creationId xmlns:a16="http://schemas.microsoft.com/office/drawing/2014/main" id="{EE91C602-CBE3-952F-CEF8-AD4BFDC8956C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4458;p88">
              <a:extLst>
                <a:ext uri="{FF2B5EF4-FFF2-40B4-BE49-F238E27FC236}">
                  <a16:creationId xmlns:a16="http://schemas.microsoft.com/office/drawing/2014/main" id="{BCB2982C-94F2-B43C-9122-3E69E206BC5D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4459;p88">
              <a:extLst>
                <a:ext uri="{FF2B5EF4-FFF2-40B4-BE49-F238E27FC236}">
                  <a16:creationId xmlns:a16="http://schemas.microsoft.com/office/drawing/2014/main" id="{C8FA7618-45FB-A818-CF7D-EC91CDC4D6EE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4460;p88">
              <a:extLst>
                <a:ext uri="{FF2B5EF4-FFF2-40B4-BE49-F238E27FC236}">
                  <a16:creationId xmlns:a16="http://schemas.microsoft.com/office/drawing/2014/main" id="{29E33DFD-DD8B-43C3-A1F0-DE1CBDC59807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4461;p88">
              <a:extLst>
                <a:ext uri="{FF2B5EF4-FFF2-40B4-BE49-F238E27FC236}">
                  <a16:creationId xmlns:a16="http://schemas.microsoft.com/office/drawing/2014/main" id="{4AE058A4-02E6-136D-3E4D-1C4126D7E102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4462;p88">
              <a:extLst>
                <a:ext uri="{FF2B5EF4-FFF2-40B4-BE49-F238E27FC236}">
                  <a16:creationId xmlns:a16="http://schemas.microsoft.com/office/drawing/2014/main" id="{DE0F4BD1-4DA9-E9A9-4357-6041373B7E42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4463;p88">
              <a:extLst>
                <a:ext uri="{FF2B5EF4-FFF2-40B4-BE49-F238E27FC236}">
                  <a16:creationId xmlns:a16="http://schemas.microsoft.com/office/drawing/2014/main" id="{E1E9454A-0D7D-8DD3-FC1C-5613E9D019D5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4464;p88">
              <a:extLst>
                <a:ext uri="{FF2B5EF4-FFF2-40B4-BE49-F238E27FC236}">
                  <a16:creationId xmlns:a16="http://schemas.microsoft.com/office/drawing/2014/main" id="{AA6F6478-CF17-BC52-B877-0964A6544104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4465;p88">
              <a:extLst>
                <a:ext uri="{FF2B5EF4-FFF2-40B4-BE49-F238E27FC236}">
                  <a16:creationId xmlns:a16="http://schemas.microsoft.com/office/drawing/2014/main" id="{7F602CA1-C7E8-4780-3AB5-36A690CDA0E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4466;p88">
              <a:extLst>
                <a:ext uri="{FF2B5EF4-FFF2-40B4-BE49-F238E27FC236}">
                  <a16:creationId xmlns:a16="http://schemas.microsoft.com/office/drawing/2014/main" id="{88BDAEA6-39C6-4337-1E8A-ED2D8433EB7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4467;p88">
              <a:extLst>
                <a:ext uri="{FF2B5EF4-FFF2-40B4-BE49-F238E27FC236}">
                  <a16:creationId xmlns:a16="http://schemas.microsoft.com/office/drawing/2014/main" id="{31DD2EA6-87B4-2DD9-D16A-FDF7DF30F9AE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4468;p88">
              <a:extLst>
                <a:ext uri="{FF2B5EF4-FFF2-40B4-BE49-F238E27FC236}">
                  <a16:creationId xmlns:a16="http://schemas.microsoft.com/office/drawing/2014/main" id="{0A97868C-F4CF-B155-2FA5-ABB12B5376D5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4469;p88">
              <a:extLst>
                <a:ext uri="{FF2B5EF4-FFF2-40B4-BE49-F238E27FC236}">
                  <a16:creationId xmlns:a16="http://schemas.microsoft.com/office/drawing/2014/main" id="{D4E07289-47B7-3E38-9DAA-24EAE934F86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4470;p88">
              <a:extLst>
                <a:ext uri="{FF2B5EF4-FFF2-40B4-BE49-F238E27FC236}">
                  <a16:creationId xmlns:a16="http://schemas.microsoft.com/office/drawing/2014/main" id="{2E397BDA-C252-0942-1D73-8726872B78A5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4471;p88">
              <a:extLst>
                <a:ext uri="{FF2B5EF4-FFF2-40B4-BE49-F238E27FC236}">
                  <a16:creationId xmlns:a16="http://schemas.microsoft.com/office/drawing/2014/main" id="{0DBB9A55-9FFB-B2C2-716C-88A5D832BB1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4472;p88">
              <a:extLst>
                <a:ext uri="{FF2B5EF4-FFF2-40B4-BE49-F238E27FC236}">
                  <a16:creationId xmlns:a16="http://schemas.microsoft.com/office/drawing/2014/main" id="{D326928A-FD36-F571-92BC-9AF9D75111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4473;p88">
              <a:extLst>
                <a:ext uri="{FF2B5EF4-FFF2-40B4-BE49-F238E27FC236}">
                  <a16:creationId xmlns:a16="http://schemas.microsoft.com/office/drawing/2014/main" id="{A382EAB9-CB18-5A46-22DC-2CA571A94FB1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4474;p88">
              <a:extLst>
                <a:ext uri="{FF2B5EF4-FFF2-40B4-BE49-F238E27FC236}">
                  <a16:creationId xmlns:a16="http://schemas.microsoft.com/office/drawing/2014/main" id="{F161F02A-D83E-E444-66AB-6487B7F4F2D0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4475;p88">
              <a:extLst>
                <a:ext uri="{FF2B5EF4-FFF2-40B4-BE49-F238E27FC236}">
                  <a16:creationId xmlns:a16="http://schemas.microsoft.com/office/drawing/2014/main" id="{CBE53FD5-92DE-68A7-C52A-2C3581E605BD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4476;p88">
              <a:extLst>
                <a:ext uri="{FF2B5EF4-FFF2-40B4-BE49-F238E27FC236}">
                  <a16:creationId xmlns:a16="http://schemas.microsoft.com/office/drawing/2014/main" id="{4B48CEBC-3489-2C9D-ED00-D1A15007DCE0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4477;p88">
              <a:extLst>
                <a:ext uri="{FF2B5EF4-FFF2-40B4-BE49-F238E27FC236}">
                  <a16:creationId xmlns:a16="http://schemas.microsoft.com/office/drawing/2014/main" id="{F865EDE2-726B-C520-BF75-6323834D6C32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4478;p88">
              <a:extLst>
                <a:ext uri="{FF2B5EF4-FFF2-40B4-BE49-F238E27FC236}">
                  <a16:creationId xmlns:a16="http://schemas.microsoft.com/office/drawing/2014/main" id="{F59D3AF4-7303-CE8A-EC18-5A66404DD905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4479;p88">
              <a:extLst>
                <a:ext uri="{FF2B5EF4-FFF2-40B4-BE49-F238E27FC236}">
                  <a16:creationId xmlns:a16="http://schemas.microsoft.com/office/drawing/2014/main" id="{192056BF-1E77-47B2-8C6E-EB383AB42CC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4480;p88">
              <a:extLst>
                <a:ext uri="{FF2B5EF4-FFF2-40B4-BE49-F238E27FC236}">
                  <a16:creationId xmlns:a16="http://schemas.microsoft.com/office/drawing/2014/main" id="{8E12862A-40A2-2BEB-9266-4BE516926C90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4481;p88">
              <a:extLst>
                <a:ext uri="{FF2B5EF4-FFF2-40B4-BE49-F238E27FC236}">
                  <a16:creationId xmlns:a16="http://schemas.microsoft.com/office/drawing/2014/main" id="{23E80F47-F34E-55DB-DB41-CA53BC5A4423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4482;p88">
              <a:extLst>
                <a:ext uri="{FF2B5EF4-FFF2-40B4-BE49-F238E27FC236}">
                  <a16:creationId xmlns:a16="http://schemas.microsoft.com/office/drawing/2014/main" id="{9ED61C13-C32D-9E85-CEC0-C4E449468F4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4483;p88">
              <a:extLst>
                <a:ext uri="{FF2B5EF4-FFF2-40B4-BE49-F238E27FC236}">
                  <a16:creationId xmlns:a16="http://schemas.microsoft.com/office/drawing/2014/main" id="{9D4A19D1-264E-A351-8E14-F353CD8E242B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4484;p88">
              <a:extLst>
                <a:ext uri="{FF2B5EF4-FFF2-40B4-BE49-F238E27FC236}">
                  <a16:creationId xmlns:a16="http://schemas.microsoft.com/office/drawing/2014/main" id="{FE93C618-35A0-0474-B61D-E5F173154B5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4485;p88">
              <a:extLst>
                <a:ext uri="{FF2B5EF4-FFF2-40B4-BE49-F238E27FC236}">
                  <a16:creationId xmlns:a16="http://schemas.microsoft.com/office/drawing/2014/main" id="{8AD5D2EC-234B-822A-7FED-E0D52657C027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4486;p88">
              <a:extLst>
                <a:ext uri="{FF2B5EF4-FFF2-40B4-BE49-F238E27FC236}">
                  <a16:creationId xmlns:a16="http://schemas.microsoft.com/office/drawing/2014/main" id="{0D8F32B3-90F1-6C3A-B51F-ED8AEEBC917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4487;p88">
              <a:extLst>
                <a:ext uri="{FF2B5EF4-FFF2-40B4-BE49-F238E27FC236}">
                  <a16:creationId xmlns:a16="http://schemas.microsoft.com/office/drawing/2014/main" id="{322902A0-9EF4-F64B-F9AD-E0213DE147E9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4488;p88">
              <a:extLst>
                <a:ext uri="{FF2B5EF4-FFF2-40B4-BE49-F238E27FC236}">
                  <a16:creationId xmlns:a16="http://schemas.microsoft.com/office/drawing/2014/main" id="{280C29FC-7D3E-F27D-3A12-443654BFE1C6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4489;p88">
              <a:extLst>
                <a:ext uri="{FF2B5EF4-FFF2-40B4-BE49-F238E27FC236}">
                  <a16:creationId xmlns:a16="http://schemas.microsoft.com/office/drawing/2014/main" id="{C8AC8162-FF7C-DA8D-FC41-53A3A73333B3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4490;p88">
              <a:extLst>
                <a:ext uri="{FF2B5EF4-FFF2-40B4-BE49-F238E27FC236}">
                  <a16:creationId xmlns:a16="http://schemas.microsoft.com/office/drawing/2014/main" id="{6750EBCC-F894-6B91-9A30-8EECB876B888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4491;p88">
              <a:extLst>
                <a:ext uri="{FF2B5EF4-FFF2-40B4-BE49-F238E27FC236}">
                  <a16:creationId xmlns:a16="http://schemas.microsoft.com/office/drawing/2014/main" id="{E80303AB-33AF-EE25-66E2-4F2D376C2A72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4492;p88">
              <a:extLst>
                <a:ext uri="{FF2B5EF4-FFF2-40B4-BE49-F238E27FC236}">
                  <a16:creationId xmlns:a16="http://schemas.microsoft.com/office/drawing/2014/main" id="{EE2F3CE6-4B14-D2E2-119D-57382EE5CB6B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4493;p88">
              <a:extLst>
                <a:ext uri="{FF2B5EF4-FFF2-40B4-BE49-F238E27FC236}">
                  <a16:creationId xmlns:a16="http://schemas.microsoft.com/office/drawing/2014/main" id="{5D1EF5BA-6EEF-850F-18AB-237924FCF4B1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4494;p88">
              <a:extLst>
                <a:ext uri="{FF2B5EF4-FFF2-40B4-BE49-F238E27FC236}">
                  <a16:creationId xmlns:a16="http://schemas.microsoft.com/office/drawing/2014/main" id="{80CE0CD9-635F-708A-5401-3E58B2E64FE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4495;p88">
              <a:extLst>
                <a:ext uri="{FF2B5EF4-FFF2-40B4-BE49-F238E27FC236}">
                  <a16:creationId xmlns:a16="http://schemas.microsoft.com/office/drawing/2014/main" id="{24C4223C-83D6-BFFD-EACA-F69C681467BC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4496;p88">
              <a:extLst>
                <a:ext uri="{FF2B5EF4-FFF2-40B4-BE49-F238E27FC236}">
                  <a16:creationId xmlns:a16="http://schemas.microsoft.com/office/drawing/2014/main" id="{00DF778B-F7E7-DE24-8211-0324D8AD9CCE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4497;p88">
              <a:extLst>
                <a:ext uri="{FF2B5EF4-FFF2-40B4-BE49-F238E27FC236}">
                  <a16:creationId xmlns:a16="http://schemas.microsoft.com/office/drawing/2014/main" id="{4B343C22-D163-477A-DF02-8622048AF2E7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4498;p88">
              <a:extLst>
                <a:ext uri="{FF2B5EF4-FFF2-40B4-BE49-F238E27FC236}">
                  <a16:creationId xmlns:a16="http://schemas.microsoft.com/office/drawing/2014/main" id="{E7BA5211-D0C0-20DA-7E42-7CD050FA3FD1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4499;p88">
              <a:extLst>
                <a:ext uri="{FF2B5EF4-FFF2-40B4-BE49-F238E27FC236}">
                  <a16:creationId xmlns:a16="http://schemas.microsoft.com/office/drawing/2014/main" id="{339B60EC-D4D2-AEAD-12F8-10E1FB7878AA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4500;p88">
              <a:extLst>
                <a:ext uri="{FF2B5EF4-FFF2-40B4-BE49-F238E27FC236}">
                  <a16:creationId xmlns:a16="http://schemas.microsoft.com/office/drawing/2014/main" id="{37C8CBE6-4922-8D7A-300F-7A605AE9373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4501;p88">
              <a:extLst>
                <a:ext uri="{FF2B5EF4-FFF2-40B4-BE49-F238E27FC236}">
                  <a16:creationId xmlns:a16="http://schemas.microsoft.com/office/drawing/2014/main" id="{8A283646-F59E-E5AE-6D62-A5C3B56DCB5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4502;p88">
              <a:extLst>
                <a:ext uri="{FF2B5EF4-FFF2-40B4-BE49-F238E27FC236}">
                  <a16:creationId xmlns:a16="http://schemas.microsoft.com/office/drawing/2014/main" id="{58322E43-6091-9015-7BEB-3DAC709307C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4503;p88">
              <a:extLst>
                <a:ext uri="{FF2B5EF4-FFF2-40B4-BE49-F238E27FC236}">
                  <a16:creationId xmlns:a16="http://schemas.microsoft.com/office/drawing/2014/main" id="{9B51A751-176D-EF1A-35B6-2AE44E82AE9E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4504;p88">
              <a:extLst>
                <a:ext uri="{FF2B5EF4-FFF2-40B4-BE49-F238E27FC236}">
                  <a16:creationId xmlns:a16="http://schemas.microsoft.com/office/drawing/2014/main" id="{41FEFC11-1529-799B-6860-F9BF6242437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4505;p88">
              <a:extLst>
                <a:ext uri="{FF2B5EF4-FFF2-40B4-BE49-F238E27FC236}">
                  <a16:creationId xmlns:a16="http://schemas.microsoft.com/office/drawing/2014/main" id="{A38D8760-56CA-E283-258F-CEA56EDC08D3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4506;p88">
              <a:extLst>
                <a:ext uri="{FF2B5EF4-FFF2-40B4-BE49-F238E27FC236}">
                  <a16:creationId xmlns:a16="http://schemas.microsoft.com/office/drawing/2014/main" id="{165989A3-1ADE-F9A8-5906-33AC4D1B5E74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4507;p88">
              <a:extLst>
                <a:ext uri="{FF2B5EF4-FFF2-40B4-BE49-F238E27FC236}">
                  <a16:creationId xmlns:a16="http://schemas.microsoft.com/office/drawing/2014/main" id="{179AA517-2E7C-F02E-9568-2A5CF33AB78E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4508;p88">
              <a:extLst>
                <a:ext uri="{FF2B5EF4-FFF2-40B4-BE49-F238E27FC236}">
                  <a16:creationId xmlns:a16="http://schemas.microsoft.com/office/drawing/2014/main" id="{CFA467A3-6D61-90AD-E596-B2523E2C3A30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4509;p88">
              <a:extLst>
                <a:ext uri="{FF2B5EF4-FFF2-40B4-BE49-F238E27FC236}">
                  <a16:creationId xmlns:a16="http://schemas.microsoft.com/office/drawing/2014/main" id="{DC576C3A-AF64-E5EE-B78E-93715844266A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4510;p88">
              <a:extLst>
                <a:ext uri="{FF2B5EF4-FFF2-40B4-BE49-F238E27FC236}">
                  <a16:creationId xmlns:a16="http://schemas.microsoft.com/office/drawing/2014/main" id="{B83E0C94-9F08-4335-62A4-F408F33E6552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4511;p88">
              <a:extLst>
                <a:ext uri="{FF2B5EF4-FFF2-40B4-BE49-F238E27FC236}">
                  <a16:creationId xmlns:a16="http://schemas.microsoft.com/office/drawing/2014/main" id="{F052D71A-1B36-D1EB-09E7-316D3460DC36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4512;p88">
              <a:extLst>
                <a:ext uri="{FF2B5EF4-FFF2-40B4-BE49-F238E27FC236}">
                  <a16:creationId xmlns:a16="http://schemas.microsoft.com/office/drawing/2014/main" id="{6BB25536-47E9-57C4-2E5C-91D7C8180DC9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4513;p88">
              <a:extLst>
                <a:ext uri="{FF2B5EF4-FFF2-40B4-BE49-F238E27FC236}">
                  <a16:creationId xmlns:a16="http://schemas.microsoft.com/office/drawing/2014/main" id="{2B83AF90-B9CC-A6B7-0A13-795A14F085C9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4514;p88">
              <a:extLst>
                <a:ext uri="{FF2B5EF4-FFF2-40B4-BE49-F238E27FC236}">
                  <a16:creationId xmlns:a16="http://schemas.microsoft.com/office/drawing/2014/main" id="{02F78C0A-DD48-23DC-FBA3-CFF35693A28E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4515;p88">
              <a:extLst>
                <a:ext uri="{FF2B5EF4-FFF2-40B4-BE49-F238E27FC236}">
                  <a16:creationId xmlns:a16="http://schemas.microsoft.com/office/drawing/2014/main" id="{172F3570-4B51-5A0E-B6DE-C1D15107D0AD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4516;p88">
              <a:extLst>
                <a:ext uri="{FF2B5EF4-FFF2-40B4-BE49-F238E27FC236}">
                  <a16:creationId xmlns:a16="http://schemas.microsoft.com/office/drawing/2014/main" id="{8AE213D9-B6E4-D0B8-E401-9348C77B6A09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4517;p88">
              <a:extLst>
                <a:ext uri="{FF2B5EF4-FFF2-40B4-BE49-F238E27FC236}">
                  <a16:creationId xmlns:a16="http://schemas.microsoft.com/office/drawing/2014/main" id="{EF92F3E3-8310-FA32-C9E5-528898E302F2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4518;p88">
              <a:extLst>
                <a:ext uri="{FF2B5EF4-FFF2-40B4-BE49-F238E27FC236}">
                  <a16:creationId xmlns:a16="http://schemas.microsoft.com/office/drawing/2014/main" id="{68DE1F41-C5AD-9B76-5D36-6ED26C039657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4519;p88">
              <a:extLst>
                <a:ext uri="{FF2B5EF4-FFF2-40B4-BE49-F238E27FC236}">
                  <a16:creationId xmlns:a16="http://schemas.microsoft.com/office/drawing/2014/main" id="{A3918D0D-9888-5B82-2164-4575946EC5BB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4520;p88">
              <a:extLst>
                <a:ext uri="{FF2B5EF4-FFF2-40B4-BE49-F238E27FC236}">
                  <a16:creationId xmlns:a16="http://schemas.microsoft.com/office/drawing/2014/main" id="{46CE8545-D245-AD3B-C8AA-BFA99E29EDD6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4521;p88">
              <a:extLst>
                <a:ext uri="{FF2B5EF4-FFF2-40B4-BE49-F238E27FC236}">
                  <a16:creationId xmlns:a16="http://schemas.microsoft.com/office/drawing/2014/main" id="{F1C0BA88-13DA-24FE-1FC0-B8528424CBD9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4522;p88">
              <a:extLst>
                <a:ext uri="{FF2B5EF4-FFF2-40B4-BE49-F238E27FC236}">
                  <a16:creationId xmlns:a16="http://schemas.microsoft.com/office/drawing/2014/main" id="{AC291B45-E599-BF5A-74B0-CE7F2F644875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4523;p88">
              <a:extLst>
                <a:ext uri="{FF2B5EF4-FFF2-40B4-BE49-F238E27FC236}">
                  <a16:creationId xmlns:a16="http://schemas.microsoft.com/office/drawing/2014/main" id="{24F5E0E0-98C1-2E41-FD52-1D75B596670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4524;p88">
              <a:extLst>
                <a:ext uri="{FF2B5EF4-FFF2-40B4-BE49-F238E27FC236}">
                  <a16:creationId xmlns:a16="http://schemas.microsoft.com/office/drawing/2014/main" id="{00976F24-7975-B987-BF0F-2B69018EF1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4525;p88">
              <a:extLst>
                <a:ext uri="{FF2B5EF4-FFF2-40B4-BE49-F238E27FC236}">
                  <a16:creationId xmlns:a16="http://schemas.microsoft.com/office/drawing/2014/main" id="{157E6058-BFA3-5D5D-7678-88054356C6DF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4526;p88">
              <a:extLst>
                <a:ext uri="{FF2B5EF4-FFF2-40B4-BE49-F238E27FC236}">
                  <a16:creationId xmlns:a16="http://schemas.microsoft.com/office/drawing/2014/main" id="{79BF7CBF-BC24-64B9-16E0-36F182746C87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4527;p88">
              <a:extLst>
                <a:ext uri="{FF2B5EF4-FFF2-40B4-BE49-F238E27FC236}">
                  <a16:creationId xmlns:a16="http://schemas.microsoft.com/office/drawing/2014/main" id="{95879839-5042-7B8A-B1D5-EEB690E4C8E3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4528;p88">
              <a:extLst>
                <a:ext uri="{FF2B5EF4-FFF2-40B4-BE49-F238E27FC236}">
                  <a16:creationId xmlns:a16="http://schemas.microsoft.com/office/drawing/2014/main" id="{A0F8100B-D3BF-7CD6-12A9-B7546EE93B17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4529;p88">
              <a:extLst>
                <a:ext uri="{FF2B5EF4-FFF2-40B4-BE49-F238E27FC236}">
                  <a16:creationId xmlns:a16="http://schemas.microsoft.com/office/drawing/2014/main" id="{1086ED75-B8F3-F49A-B1F2-DCCA087AE039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4530;p88">
              <a:extLst>
                <a:ext uri="{FF2B5EF4-FFF2-40B4-BE49-F238E27FC236}">
                  <a16:creationId xmlns:a16="http://schemas.microsoft.com/office/drawing/2014/main" id="{B481611B-8C33-AC5A-6122-4904893AB871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4531;p88">
              <a:extLst>
                <a:ext uri="{FF2B5EF4-FFF2-40B4-BE49-F238E27FC236}">
                  <a16:creationId xmlns:a16="http://schemas.microsoft.com/office/drawing/2014/main" id="{45666030-D6BA-1E44-B7C0-BC8CFA0ECE4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4532;p88">
              <a:extLst>
                <a:ext uri="{FF2B5EF4-FFF2-40B4-BE49-F238E27FC236}">
                  <a16:creationId xmlns:a16="http://schemas.microsoft.com/office/drawing/2014/main" id="{58902E2A-9213-29CD-053D-393B3C2B2727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4533;p88">
              <a:extLst>
                <a:ext uri="{FF2B5EF4-FFF2-40B4-BE49-F238E27FC236}">
                  <a16:creationId xmlns:a16="http://schemas.microsoft.com/office/drawing/2014/main" id="{9C85426E-71F5-4647-51A3-44A8F67DB83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4534;p88">
              <a:extLst>
                <a:ext uri="{FF2B5EF4-FFF2-40B4-BE49-F238E27FC236}">
                  <a16:creationId xmlns:a16="http://schemas.microsoft.com/office/drawing/2014/main" id="{7F319E8F-4E74-F33A-C1F6-6BC5211C01E6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4535;p88">
              <a:extLst>
                <a:ext uri="{FF2B5EF4-FFF2-40B4-BE49-F238E27FC236}">
                  <a16:creationId xmlns:a16="http://schemas.microsoft.com/office/drawing/2014/main" id="{3C0092D7-E1D9-6C9D-A330-266E7A58599E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4536;p88">
              <a:extLst>
                <a:ext uri="{FF2B5EF4-FFF2-40B4-BE49-F238E27FC236}">
                  <a16:creationId xmlns:a16="http://schemas.microsoft.com/office/drawing/2014/main" id="{11D30C8C-ACBE-6015-EAE3-D16F37DFA2A9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4537;p88">
              <a:extLst>
                <a:ext uri="{FF2B5EF4-FFF2-40B4-BE49-F238E27FC236}">
                  <a16:creationId xmlns:a16="http://schemas.microsoft.com/office/drawing/2014/main" id="{D6F6900F-226B-B9D0-D9A3-C51C1003B88C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4538;p88">
              <a:extLst>
                <a:ext uri="{FF2B5EF4-FFF2-40B4-BE49-F238E27FC236}">
                  <a16:creationId xmlns:a16="http://schemas.microsoft.com/office/drawing/2014/main" id="{87EC4057-EEE9-DC8B-1523-8D6384EF593C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1" name="Google Shape;23486;p141">
            <a:extLst>
              <a:ext uri="{FF2B5EF4-FFF2-40B4-BE49-F238E27FC236}">
                <a16:creationId xmlns:a16="http://schemas.microsoft.com/office/drawing/2014/main" id="{BEDC2BFF-F7F4-C240-DA2D-802B1159F737}"/>
              </a:ext>
            </a:extLst>
          </p:cNvPr>
          <p:cNvGrpSpPr/>
          <p:nvPr/>
        </p:nvGrpSpPr>
        <p:grpSpPr>
          <a:xfrm>
            <a:off x="6850081" y="2247902"/>
            <a:ext cx="257962" cy="352762"/>
            <a:chOff x="897141" y="3359875"/>
            <a:chExt cx="257962" cy="352762"/>
          </a:xfrm>
          <a:solidFill>
            <a:schemeClr val="accent3">
              <a:lumMod val="50000"/>
            </a:schemeClr>
          </a:solidFill>
        </p:grpSpPr>
        <p:sp>
          <p:nvSpPr>
            <p:cNvPr id="5432" name="Google Shape;23487;p141">
              <a:extLst>
                <a:ext uri="{FF2B5EF4-FFF2-40B4-BE49-F238E27FC236}">
                  <a16:creationId xmlns:a16="http://schemas.microsoft.com/office/drawing/2014/main" id="{6B12C705-C865-484C-035A-08796B3E96F5}"/>
                </a:ext>
              </a:extLst>
            </p:cNvPr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23488;p141">
              <a:extLst>
                <a:ext uri="{FF2B5EF4-FFF2-40B4-BE49-F238E27FC236}">
                  <a16:creationId xmlns:a16="http://schemas.microsoft.com/office/drawing/2014/main" id="{28A105DA-25C1-7F28-1A71-8A106D7032F8}"/>
                </a:ext>
              </a:extLst>
            </p:cNvPr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23489;p141">
              <a:extLst>
                <a:ext uri="{FF2B5EF4-FFF2-40B4-BE49-F238E27FC236}">
                  <a16:creationId xmlns:a16="http://schemas.microsoft.com/office/drawing/2014/main" id="{2A729D81-86F9-FCF0-4EAC-59879B32919D}"/>
                </a:ext>
              </a:extLst>
            </p:cNvPr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23490;p141">
              <a:extLst>
                <a:ext uri="{FF2B5EF4-FFF2-40B4-BE49-F238E27FC236}">
                  <a16:creationId xmlns:a16="http://schemas.microsoft.com/office/drawing/2014/main" id="{EFE14B37-9E0C-4E73-0E03-3545A4036B18}"/>
                </a:ext>
              </a:extLst>
            </p:cNvPr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23491;p141">
              <a:extLst>
                <a:ext uri="{FF2B5EF4-FFF2-40B4-BE49-F238E27FC236}">
                  <a16:creationId xmlns:a16="http://schemas.microsoft.com/office/drawing/2014/main" id="{3AF727C5-F1D6-58A0-651E-A10D3E475EAE}"/>
                </a:ext>
              </a:extLst>
            </p:cNvPr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23492;p141">
              <a:extLst>
                <a:ext uri="{FF2B5EF4-FFF2-40B4-BE49-F238E27FC236}">
                  <a16:creationId xmlns:a16="http://schemas.microsoft.com/office/drawing/2014/main" id="{BF572F47-B920-BF4A-7EC1-E7D69822F404}"/>
                </a:ext>
              </a:extLst>
            </p:cNvPr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23493;p141">
              <a:extLst>
                <a:ext uri="{FF2B5EF4-FFF2-40B4-BE49-F238E27FC236}">
                  <a16:creationId xmlns:a16="http://schemas.microsoft.com/office/drawing/2014/main" id="{8258781B-B273-BCBC-830F-86DC707574E3}"/>
                </a:ext>
              </a:extLst>
            </p:cNvPr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23494;p141">
              <a:extLst>
                <a:ext uri="{FF2B5EF4-FFF2-40B4-BE49-F238E27FC236}">
                  <a16:creationId xmlns:a16="http://schemas.microsoft.com/office/drawing/2014/main" id="{FEA9FFF4-A06F-B1A7-FC7E-E4DE5EF9ED0D}"/>
                </a:ext>
              </a:extLst>
            </p:cNvPr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14328;p124">
            <a:extLst>
              <a:ext uri="{FF2B5EF4-FFF2-40B4-BE49-F238E27FC236}">
                <a16:creationId xmlns:a16="http://schemas.microsoft.com/office/drawing/2014/main" id="{7C56D5E3-20D6-0129-215A-9117F5175F3B}"/>
              </a:ext>
            </a:extLst>
          </p:cNvPr>
          <p:cNvGrpSpPr/>
          <p:nvPr/>
        </p:nvGrpSpPr>
        <p:grpSpPr>
          <a:xfrm>
            <a:off x="792534" y="2189419"/>
            <a:ext cx="315085" cy="469728"/>
            <a:chOff x="2131700" y="238128"/>
            <a:chExt cx="3500950" cy="5219199"/>
          </a:xfrm>
        </p:grpSpPr>
        <p:sp>
          <p:nvSpPr>
            <p:cNvPr id="5441" name="Google Shape;14329;p124">
              <a:extLst>
                <a:ext uri="{FF2B5EF4-FFF2-40B4-BE49-F238E27FC236}">
                  <a16:creationId xmlns:a16="http://schemas.microsoft.com/office/drawing/2014/main" id="{36E97766-0D93-38AE-022C-806302E51B1D}"/>
                </a:ext>
              </a:extLst>
            </p:cNvPr>
            <p:cNvSpPr/>
            <p:nvPr/>
          </p:nvSpPr>
          <p:spPr>
            <a:xfrm>
              <a:off x="2131700" y="238128"/>
              <a:ext cx="3310927" cy="5219199"/>
            </a:xfrm>
            <a:custGeom>
              <a:avLst/>
              <a:gdLst/>
              <a:ahLst/>
              <a:cxnLst/>
              <a:rect l="l" t="t" r="r" b="b"/>
              <a:pathLst>
                <a:path w="132437" h="208768" extrusionOk="0">
                  <a:moveTo>
                    <a:pt x="106308" y="41166"/>
                  </a:moveTo>
                  <a:cubicBezTo>
                    <a:pt x="112832" y="41166"/>
                    <a:pt x="116943" y="48147"/>
                    <a:pt x="113844" y="53823"/>
                  </a:cubicBezTo>
                  <a:cubicBezTo>
                    <a:pt x="105754" y="68404"/>
                    <a:pt x="101057" y="81419"/>
                    <a:pt x="99850" y="92477"/>
                  </a:cubicBezTo>
                  <a:cubicBezTo>
                    <a:pt x="99654" y="94271"/>
                    <a:pt x="99589" y="96033"/>
                    <a:pt x="99687" y="97794"/>
                  </a:cubicBezTo>
                  <a:cubicBezTo>
                    <a:pt x="93717" y="91564"/>
                    <a:pt x="87519" y="86508"/>
                    <a:pt x="82463" y="82789"/>
                  </a:cubicBezTo>
                  <a:cubicBezTo>
                    <a:pt x="77309" y="78940"/>
                    <a:pt x="74211" y="72840"/>
                    <a:pt x="74211" y="66447"/>
                  </a:cubicBezTo>
                  <a:lnTo>
                    <a:pt x="74211" y="41166"/>
                  </a:lnTo>
                  <a:close/>
                  <a:moveTo>
                    <a:pt x="68078" y="6100"/>
                  </a:moveTo>
                  <a:lnTo>
                    <a:pt x="68078" y="66447"/>
                  </a:lnTo>
                  <a:cubicBezTo>
                    <a:pt x="68078" y="74765"/>
                    <a:pt x="72123" y="82724"/>
                    <a:pt x="78843" y="87682"/>
                  </a:cubicBezTo>
                  <a:cubicBezTo>
                    <a:pt x="91303" y="96914"/>
                    <a:pt x="98936" y="105232"/>
                    <a:pt x="105460" y="114463"/>
                  </a:cubicBezTo>
                  <a:cubicBezTo>
                    <a:pt x="101689" y="116527"/>
                    <a:pt x="94313" y="119756"/>
                    <a:pt x="85126" y="119756"/>
                  </a:cubicBezTo>
                  <a:cubicBezTo>
                    <a:pt x="78342" y="119756"/>
                    <a:pt x="70570" y="117995"/>
                    <a:pt x="62533" y="112702"/>
                  </a:cubicBezTo>
                  <a:cubicBezTo>
                    <a:pt x="53299" y="106641"/>
                    <a:pt x="44375" y="104619"/>
                    <a:pt x="36580" y="104619"/>
                  </a:cubicBezTo>
                  <a:cubicBezTo>
                    <a:pt x="30991" y="104619"/>
                    <a:pt x="25983" y="105658"/>
                    <a:pt x="21856" y="106993"/>
                  </a:cubicBezTo>
                  <a:cubicBezTo>
                    <a:pt x="28804" y="98806"/>
                    <a:pt x="36730" y="92216"/>
                    <a:pt x="42830" y="87682"/>
                  </a:cubicBezTo>
                  <a:cubicBezTo>
                    <a:pt x="49583" y="82724"/>
                    <a:pt x="53595" y="74765"/>
                    <a:pt x="53595" y="66447"/>
                  </a:cubicBezTo>
                  <a:lnTo>
                    <a:pt x="53595" y="31609"/>
                  </a:lnTo>
                  <a:cubicBezTo>
                    <a:pt x="53595" y="17908"/>
                    <a:pt x="45440" y="11026"/>
                    <a:pt x="40579" y="6100"/>
                  </a:cubicBezTo>
                  <a:close/>
                  <a:moveTo>
                    <a:pt x="36525" y="110760"/>
                  </a:moveTo>
                  <a:cubicBezTo>
                    <a:pt x="43317" y="110760"/>
                    <a:pt x="51096" y="112523"/>
                    <a:pt x="59140" y="117823"/>
                  </a:cubicBezTo>
                  <a:cubicBezTo>
                    <a:pt x="68346" y="123874"/>
                    <a:pt x="77253" y="125890"/>
                    <a:pt x="85038" y="125890"/>
                  </a:cubicBezTo>
                  <a:cubicBezTo>
                    <a:pt x="95763" y="125890"/>
                    <a:pt x="104362" y="122064"/>
                    <a:pt x="108690" y="119682"/>
                  </a:cubicBezTo>
                  <a:cubicBezTo>
                    <a:pt x="112865" y="127152"/>
                    <a:pt x="115573" y="135372"/>
                    <a:pt x="115573" y="143951"/>
                  </a:cubicBezTo>
                  <a:cubicBezTo>
                    <a:pt x="115573" y="169656"/>
                    <a:pt x="97534" y="184531"/>
                    <a:pt x="87878" y="190630"/>
                  </a:cubicBezTo>
                  <a:lnTo>
                    <a:pt x="33795" y="190630"/>
                  </a:lnTo>
                  <a:cubicBezTo>
                    <a:pt x="24139" y="184531"/>
                    <a:pt x="6100" y="169656"/>
                    <a:pt x="6100" y="143951"/>
                  </a:cubicBezTo>
                  <a:cubicBezTo>
                    <a:pt x="6100" y="134296"/>
                    <a:pt x="9525" y="125130"/>
                    <a:pt x="14581" y="116975"/>
                  </a:cubicBezTo>
                  <a:cubicBezTo>
                    <a:pt x="17537" y="115157"/>
                    <a:pt x="25800" y="110760"/>
                    <a:pt x="36525" y="110760"/>
                  </a:cubicBezTo>
                  <a:close/>
                  <a:moveTo>
                    <a:pt x="79691" y="196730"/>
                  </a:moveTo>
                  <a:cubicBezTo>
                    <a:pt x="79234" y="197383"/>
                    <a:pt x="78777" y="198166"/>
                    <a:pt x="78516" y="198753"/>
                  </a:cubicBezTo>
                  <a:cubicBezTo>
                    <a:pt x="77407" y="201134"/>
                    <a:pt x="75026" y="202667"/>
                    <a:pt x="72449" y="202667"/>
                  </a:cubicBezTo>
                  <a:lnTo>
                    <a:pt x="49224" y="202667"/>
                  </a:lnTo>
                  <a:cubicBezTo>
                    <a:pt x="46647" y="202667"/>
                    <a:pt x="44265" y="201134"/>
                    <a:pt x="43156" y="198753"/>
                  </a:cubicBezTo>
                  <a:cubicBezTo>
                    <a:pt x="42863" y="198100"/>
                    <a:pt x="42406" y="197318"/>
                    <a:pt x="41982" y="196730"/>
                  </a:cubicBezTo>
                  <a:close/>
                  <a:moveTo>
                    <a:pt x="30402" y="0"/>
                  </a:moveTo>
                  <a:cubicBezTo>
                    <a:pt x="28706" y="0"/>
                    <a:pt x="27336" y="1370"/>
                    <a:pt x="27336" y="3066"/>
                  </a:cubicBezTo>
                  <a:cubicBezTo>
                    <a:pt x="27336" y="4763"/>
                    <a:pt x="28706" y="6133"/>
                    <a:pt x="30402" y="6133"/>
                  </a:cubicBezTo>
                  <a:lnTo>
                    <a:pt x="31968" y="6133"/>
                  </a:lnTo>
                  <a:lnTo>
                    <a:pt x="40547" y="14777"/>
                  </a:lnTo>
                  <a:cubicBezTo>
                    <a:pt x="45016" y="19278"/>
                    <a:pt x="47462" y="25248"/>
                    <a:pt x="47462" y="31609"/>
                  </a:cubicBezTo>
                  <a:lnTo>
                    <a:pt x="47462" y="66447"/>
                  </a:lnTo>
                  <a:cubicBezTo>
                    <a:pt x="47462" y="72840"/>
                    <a:pt x="44363" y="78940"/>
                    <a:pt x="39209" y="82789"/>
                  </a:cubicBezTo>
                  <a:cubicBezTo>
                    <a:pt x="19409" y="97403"/>
                    <a:pt x="0" y="119128"/>
                    <a:pt x="0" y="143951"/>
                  </a:cubicBezTo>
                  <a:cubicBezTo>
                    <a:pt x="0" y="166427"/>
                    <a:pt x="12461" y="184726"/>
                    <a:pt x="31283" y="196274"/>
                  </a:cubicBezTo>
                  <a:cubicBezTo>
                    <a:pt x="34806" y="198427"/>
                    <a:pt x="36437" y="198785"/>
                    <a:pt x="37611" y="201330"/>
                  </a:cubicBezTo>
                  <a:cubicBezTo>
                    <a:pt x="39699" y="205864"/>
                    <a:pt x="44265" y="208767"/>
                    <a:pt x="49224" y="208767"/>
                  </a:cubicBezTo>
                  <a:lnTo>
                    <a:pt x="72449" y="208767"/>
                  </a:lnTo>
                  <a:cubicBezTo>
                    <a:pt x="77407" y="208767"/>
                    <a:pt x="81974" y="205864"/>
                    <a:pt x="84062" y="201330"/>
                  </a:cubicBezTo>
                  <a:cubicBezTo>
                    <a:pt x="85269" y="198720"/>
                    <a:pt x="86867" y="198427"/>
                    <a:pt x="90357" y="196306"/>
                  </a:cubicBezTo>
                  <a:cubicBezTo>
                    <a:pt x="90357" y="196274"/>
                    <a:pt x="90357" y="196274"/>
                    <a:pt x="90390" y="196274"/>
                  </a:cubicBezTo>
                  <a:cubicBezTo>
                    <a:pt x="109081" y="184824"/>
                    <a:pt x="121672" y="166557"/>
                    <a:pt x="121672" y="143951"/>
                  </a:cubicBezTo>
                  <a:cubicBezTo>
                    <a:pt x="121672" y="137884"/>
                    <a:pt x="120498" y="131491"/>
                    <a:pt x="117954" y="124934"/>
                  </a:cubicBezTo>
                  <a:lnTo>
                    <a:pt x="117954" y="124934"/>
                  </a:lnTo>
                  <a:cubicBezTo>
                    <a:pt x="119208" y="125512"/>
                    <a:pt x="120523" y="125785"/>
                    <a:pt x="121817" y="125785"/>
                  </a:cubicBezTo>
                  <a:cubicBezTo>
                    <a:pt x="125269" y="125785"/>
                    <a:pt x="128573" y="123846"/>
                    <a:pt x="130186" y="120596"/>
                  </a:cubicBezTo>
                  <a:cubicBezTo>
                    <a:pt x="132437" y="115996"/>
                    <a:pt x="130512" y="110418"/>
                    <a:pt x="125913" y="108167"/>
                  </a:cubicBezTo>
                  <a:cubicBezTo>
                    <a:pt x="120661" y="105591"/>
                    <a:pt x="117660" y="100241"/>
                    <a:pt x="118280" y="94500"/>
                  </a:cubicBezTo>
                  <a:cubicBezTo>
                    <a:pt x="118508" y="92640"/>
                    <a:pt x="118867" y="90618"/>
                    <a:pt x="119389" y="88432"/>
                  </a:cubicBezTo>
                  <a:cubicBezTo>
                    <a:pt x="119780" y="86801"/>
                    <a:pt x="118769" y="85138"/>
                    <a:pt x="117138" y="84746"/>
                  </a:cubicBezTo>
                  <a:cubicBezTo>
                    <a:pt x="116896" y="84688"/>
                    <a:pt x="116654" y="84660"/>
                    <a:pt x="116414" y="84660"/>
                  </a:cubicBezTo>
                  <a:cubicBezTo>
                    <a:pt x="115042" y="84660"/>
                    <a:pt x="113786" y="85580"/>
                    <a:pt x="113452" y="86997"/>
                  </a:cubicBezTo>
                  <a:cubicBezTo>
                    <a:pt x="112865" y="89411"/>
                    <a:pt x="112441" y="91727"/>
                    <a:pt x="112213" y="93815"/>
                  </a:cubicBezTo>
                  <a:cubicBezTo>
                    <a:pt x="111299" y="102165"/>
                    <a:pt x="115638" y="109962"/>
                    <a:pt x="123238" y="113680"/>
                  </a:cubicBezTo>
                  <a:cubicBezTo>
                    <a:pt x="124804" y="114430"/>
                    <a:pt x="125456" y="116322"/>
                    <a:pt x="124673" y="117888"/>
                  </a:cubicBezTo>
                  <a:cubicBezTo>
                    <a:pt x="124134" y="119014"/>
                    <a:pt x="123005" y="119667"/>
                    <a:pt x="121819" y="119667"/>
                  </a:cubicBezTo>
                  <a:cubicBezTo>
                    <a:pt x="121355" y="119667"/>
                    <a:pt x="120882" y="119567"/>
                    <a:pt x="120433" y="119356"/>
                  </a:cubicBezTo>
                  <a:cubicBezTo>
                    <a:pt x="110419" y="114463"/>
                    <a:pt x="104710" y="104155"/>
                    <a:pt x="105917" y="93130"/>
                  </a:cubicBezTo>
                  <a:cubicBezTo>
                    <a:pt x="107026" y="82887"/>
                    <a:pt x="111495" y="70655"/>
                    <a:pt x="119193" y="56759"/>
                  </a:cubicBezTo>
                  <a:cubicBezTo>
                    <a:pt x="124576" y="47038"/>
                    <a:pt x="117464" y="35066"/>
                    <a:pt x="106308" y="35066"/>
                  </a:cubicBezTo>
                  <a:lnTo>
                    <a:pt x="74211" y="35066"/>
                  </a:lnTo>
                  <a:lnTo>
                    <a:pt x="74211" y="28738"/>
                  </a:lnTo>
                  <a:lnTo>
                    <a:pt x="85334" y="28738"/>
                  </a:lnTo>
                  <a:cubicBezTo>
                    <a:pt x="87030" y="28738"/>
                    <a:pt x="88400" y="27368"/>
                    <a:pt x="88400" y="25672"/>
                  </a:cubicBezTo>
                  <a:cubicBezTo>
                    <a:pt x="88400" y="23976"/>
                    <a:pt x="87030" y="22606"/>
                    <a:pt x="85334" y="22606"/>
                  </a:cubicBezTo>
                  <a:lnTo>
                    <a:pt x="74211" y="22606"/>
                  </a:lnTo>
                  <a:lnTo>
                    <a:pt x="74211" y="6067"/>
                  </a:lnTo>
                  <a:cubicBezTo>
                    <a:pt x="75678" y="5839"/>
                    <a:pt x="76787" y="4599"/>
                    <a:pt x="76787" y="3066"/>
                  </a:cubicBezTo>
                  <a:cubicBezTo>
                    <a:pt x="76787" y="1370"/>
                    <a:pt x="75417" y="0"/>
                    <a:pt x="7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2" name="Google Shape;14330;p124">
              <a:extLst>
                <a:ext uri="{FF2B5EF4-FFF2-40B4-BE49-F238E27FC236}">
                  <a16:creationId xmlns:a16="http://schemas.microsoft.com/office/drawing/2014/main" id="{F7EB9330-3E75-2E66-A3E4-737147561ABE}"/>
                </a:ext>
              </a:extLst>
            </p:cNvPr>
            <p:cNvSpPr/>
            <p:nvPr/>
          </p:nvSpPr>
          <p:spPr>
            <a:xfrm>
              <a:off x="2970850" y="405952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7" y="6101"/>
                  </a:moveTo>
                  <a:cubicBezTo>
                    <a:pt x="11287" y="6101"/>
                    <a:pt x="12755" y="7601"/>
                    <a:pt x="12755" y="9428"/>
                  </a:cubicBezTo>
                  <a:cubicBezTo>
                    <a:pt x="12755" y="11287"/>
                    <a:pt x="11287" y="12788"/>
                    <a:pt x="9427" y="12788"/>
                  </a:cubicBezTo>
                  <a:cubicBezTo>
                    <a:pt x="7601" y="12788"/>
                    <a:pt x="6100" y="11287"/>
                    <a:pt x="6100" y="9428"/>
                  </a:cubicBezTo>
                  <a:cubicBezTo>
                    <a:pt x="6100" y="7601"/>
                    <a:pt x="7601" y="6101"/>
                    <a:pt x="9427" y="6101"/>
                  </a:cubicBezTo>
                  <a:close/>
                  <a:moveTo>
                    <a:pt x="9427" y="1"/>
                  </a:moveTo>
                  <a:cubicBezTo>
                    <a:pt x="4241" y="1"/>
                    <a:pt x="0" y="4241"/>
                    <a:pt x="0" y="9428"/>
                  </a:cubicBezTo>
                  <a:cubicBezTo>
                    <a:pt x="0" y="14647"/>
                    <a:pt x="4241" y="18888"/>
                    <a:pt x="9427" y="18888"/>
                  </a:cubicBezTo>
                  <a:cubicBezTo>
                    <a:pt x="14646" y="18888"/>
                    <a:pt x="18887" y="14647"/>
                    <a:pt x="18887" y="9428"/>
                  </a:cubicBezTo>
                  <a:cubicBezTo>
                    <a:pt x="18887" y="4241"/>
                    <a:pt x="14646" y="1"/>
                    <a:pt x="9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14331;p124">
              <a:extLst>
                <a:ext uri="{FF2B5EF4-FFF2-40B4-BE49-F238E27FC236}">
                  <a16:creationId xmlns:a16="http://schemas.microsoft.com/office/drawing/2014/main" id="{1CC9CADD-10EA-7EC8-C4FD-E85A01765996}"/>
                </a:ext>
              </a:extLst>
            </p:cNvPr>
            <p:cNvSpPr/>
            <p:nvPr/>
          </p:nvSpPr>
          <p:spPr>
            <a:xfrm>
              <a:off x="3382675" y="3479700"/>
              <a:ext cx="592875" cy="592900"/>
            </a:xfrm>
            <a:custGeom>
              <a:avLst/>
              <a:gdLst/>
              <a:ahLst/>
              <a:cxnLst/>
              <a:rect l="l" t="t" r="r" b="b"/>
              <a:pathLst>
                <a:path w="23715" h="23716" extrusionOk="0">
                  <a:moveTo>
                    <a:pt x="11874" y="6133"/>
                  </a:moveTo>
                  <a:cubicBezTo>
                    <a:pt x="15005" y="6133"/>
                    <a:pt x="17582" y="8710"/>
                    <a:pt x="17582" y="11875"/>
                  </a:cubicBezTo>
                  <a:cubicBezTo>
                    <a:pt x="17582" y="15006"/>
                    <a:pt x="15005" y="17583"/>
                    <a:pt x="11874" y="17583"/>
                  </a:cubicBezTo>
                  <a:cubicBezTo>
                    <a:pt x="8710" y="17583"/>
                    <a:pt x="6133" y="15006"/>
                    <a:pt x="6133" y="11875"/>
                  </a:cubicBezTo>
                  <a:cubicBezTo>
                    <a:pt x="6133" y="8710"/>
                    <a:pt x="8710" y="6133"/>
                    <a:pt x="11874" y="6133"/>
                  </a:cubicBezTo>
                  <a:close/>
                  <a:moveTo>
                    <a:pt x="11874" y="1"/>
                  </a:moveTo>
                  <a:cubicBezTo>
                    <a:pt x="5317" y="1"/>
                    <a:pt x="0" y="5318"/>
                    <a:pt x="0" y="11875"/>
                  </a:cubicBezTo>
                  <a:cubicBezTo>
                    <a:pt x="0" y="18399"/>
                    <a:pt x="5317" y="23716"/>
                    <a:pt x="11874" y="23716"/>
                  </a:cubicBezTo>
                  <a:cubicBezTo>
                    <a:pt x="18398" y="23716"/>
                    <a:pt x="23715" y="18399"/>
                    <a:pt x="23715" y="11875"/>
                  </a:cubicBezTo>
                  <a:cubicBezTo>
                    <a:pt x="23715" y="5318"/>
                    <a:pt x="18398" y="1"/>
                    <a:pt x="11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14332;p124">
              <a:extLst>
                <a:ext uri="{FF2B5EF4-FFF2-40B4-BE49-F238E27FC236}">
                  <a16:creationId xmlns:a16="http://schemas.microsoft.com/office/drawing/2014/main" id="{953FB672-2527-FEEA-B14D-A97DAFC1C2D2}"/>
                </a:ext>
              </a:extLst>
            </p:cNvPr>
            <p:cNvSpPr/>
            <p:nvPr/>
          </p:nvSpPr>
          <p:spPr>
            <a:xfrm>
              <a:off x="3615900" y="4549650"/>
              <a:ext cx="195750" cy="153325"/>
            </a:xfrm>
            <a:custGeom>
              <a:avLst/>
              <a:gdLst/>
              <a:ahLst/>
              <a:cxnLst/>
              <a:rect l="l" t="t" r="r" b="b"/>
              <a:pathLst>
                <a:path w="7830" h="6133" extrusionOk="0">
                  <a:moveTo>
                    <a:pt x="3067" y="0"/>
                  </a:moveTo>
                  <a:cubicBezTo>
                    <a:pt x="1371" y="0"/>
                    <a:pt x="0" y="1370"/>
                    <a:pt x="0" y="3066"/>
                  </a:cubicBezTo>
                  <a:cubicBezTo>
                    <a:pt x="0" y="4763"/>
                    <a:pt x="1371" y="6133"/>
                    <a:pt x="3067" y="6133"/>
                  </a:cubicBezTo>
                  <a:lnTo>
                    <a:pt x="4763" y="6133"/>
                  </a:lnTo>
                  <a:cubicBezTo>
                    <a:pt x="6459" y="6133"/>
                    <a:pt x="7829" y="4763"/>
                    <a:pt x="7829" y="3066"/>
                  </a:cubicBezTo>
                  <a:cubicBezTo>
                    <a:pt x="7829" y="1370"/>
                    <a:pt x="6459" y="0"/>
                    <a:pt x="4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14333;p124">
              <a:extLst>
                <a:ext uri="{FF2B5EF4-FFF2-40B4-BE49-F238E27FC236}">
                  <a16:creationId xmlns:a16="http://schemas.microsoft.com/office/drawing/2014/main" id="{1FE8B11D-67AE-B2DB-86EE-6F59F7E600A1}"/>
                </a:ext>
              </a:extLst>
            </p:cNvPr>
            <p:cNvSpPr/>
            <p:nvPr/>
          </p:nvSpPr>
          <p:spPr>
            <a:xfrm>
              <a:off x="4545575" y="803250"/>
              <a:ext cx="1087075" cy="1366300"/>
            </a:xfrm>
            <a:custGeom>
              <a:avLst/>
              <a:gdLst/>
              <a:ahLst/>
              <a:cxnLst/>
              <a:rect l="l" t="t" r="r" b="b"/>
              <a:pathLst>
                <a:path w="43483" h="54652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9753" y="6133"/>
                  </a:lnTo>
                  <a:cubicBezTo>
                    <a:pt x="25770" y="6133"/>
                    <a:pt x="35882" y="23291"/>
                    <a:pt x="28151" y="37220"/>
                  </a:cubicBezTo>
                  <a:cubicBezTo>
                    <a:pt x="25672" y="41721"/>
                    <a:pt x="23486" y="46158"/>
                    <a:pt x="21692" y="50398"/>
                  </a:cubicBezTo>
                  <a:cubicBezTo>
                    <a:pt x="21007" y="51964"/>
                    <a:pt x="21725" y="53758"/>
                    <a:pt x="23291" y="54411"/>
                  </a:cubicBezTo>
                  <a:cubicBezTo>
                    <a:pt x="23683" y="54574"/>
                    <a:pt x="24091" y="54652"/>
                    <a:pt x="24490" y="54652"/>
                  </a:cubicBezTo>
                  <a:cubicBezTo>
                    <a:pt x="25685" y="54652"/>
                    <a:pt x="26814" y="53961"/>
                    <a:pt x="27303" y="52812"/>
                  </a:cubicBezTo>
                  <a:cubicBezTo>
                    <a:pt x="29032" y="48767"/>
                    <a:pt x="31119" y="44527"/>
                    <a:pt x="33533" y="40188"/>
                  </a:cubicBezTo>
                  <a:cubicBezTo>
                    <a:pt x="43482" y="22149"/>
                    <a:pt x="30402" y="1"/>
                    <a:pt x="9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46" name="Google Shape;3540;p87">
            <a:extLst>
              <a:ext uri="{FF2B5EF4-FFF2-40B4-BE49-F238E27FC236}">
                <a16:creationId xmlns:a16="http://schemas.microsoft.com/office/drawing/2014/main" id="{78DDD494-CECC-A143-0BB3-B4C8EB8F3A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20" y="1943843"/>
            <a:ext cx="1013117" cy="1013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4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540;p87">
            <a:extLst>
              <a:ext uri="{FF2B5EF4-FFF2-40B4-BE49-F238E27FC236}">
                <a16:creationId xmlns:a16="http://schemas.microsoft.com/office/drawing/2014/main" id="{B0D5CC8E-A33B-BAF6-A5FA-141C0C56C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1940310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40;p87">
            <a:extLst>
              <a:ext uri="{FF2B5EF4-FFF2-40B4-BE49-F238E27FC236}">
                <a16:creationId xmlns:a16="http://schemas.microsoft.com/office/drawing/2014/main" id="{B69E6150-1AD4-9140-0187-6A9A1FDE0B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489469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40;p87">
            <a:extLst>
              <a:ext uri="{FF2B5EF4-FFF2-40B4-BE49-F238E27FC236}">
                <a16:creationId xmlns:a16="http://schemas.microsoft.com/office/drawing/2014/main" id="{20558B57-0817-A156-2CB5-66F36A8C3A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" y="481353"/>
            <a:ext cx="1013117" cy="1013117"/>
          </a:xfrm>
          <a:prstGeom prst="rect">
            <a:avLst/>
          </a:prstGeom>
          <a:noFill/>
          <a:ln>
            <a:noFill/>
          </a:ln>
        </p:spPr>
      </p:pic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Associados à cor vermelha e roxa dos vinhos tintos e contribuem para os aromas frutados e florais e também para a sensação de adstringência na boca</a:t>
            </a:r>
          </a:p>
        </p:txBody>
      </p:sp>
      <p:sp>
        <p:nvSpPr>
          <p:cNvPr id="3550" name="Google Shape;3550;p88"/>
          <p:cNvSpPr txBox="1">
            <a:spLocks noGrp="1"/>
          </p:cNvSpPr>
          <p:nvPr>
            <p:ph type="subTitle" idx="6"/>
          </p:nvPr>
        </p:nvSpPr>
        <p:spPr>
          <a:xfrm>
            <a:off x="1344528" y="4016720"/>
            <a:ext cx="21402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Responsáveis pela adstringência na boca, resultando em uma sensação de "secura" e "</a:t>
            </a:r>
            <a:r>
              <a:rPr lang="pt-BR" sz="1000" dirty="0" err="1"/>
              <a:t>amarramento</a:t>
            </a:r>
            <a:r>
              <a:rPr lang="pt-BR" sz="1000" dirty="0"/>
              <a:t>“.</a:t>
            </a:r>
          </a:p>
        </p:txBody>
      </p:sp>
      <p:sp>
        <p:nvSpPr>
          <p:cNvPr id="3551" name="Google Shape;3551;p88"/>
          <p:cNvSpPr txBox="1">
            <a:spLocks noGrp="1"/>
          </p:cNvSpPr>
          <p:nvPr>
            <p:ph type="subTitle" idx="3"/>
          </p:nvPr>
        </p:nvSpPr>
        <p:spPr>
          <a:xfrm>
            <a:off x="1344528" y="2067293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Nonflavanoid</a:t>
            </a:r>
            <a:r>
              <a:rPr lang="pt-BR" sz="1400" dirty="0"/>
              <a:t> </a:t>
            </a:r>
            <a:r>
              <a:rPr lang="pt-BR" sz="1400" dirty="0" err="1"/>
              <a:t>Phenols</a:t>
            </a:r>
            <a:r>
              <a:rPr lang="pt-BR" sz="1400" dirty="0"/>
              <a:t> (Fenóis Não </a:t>
            </a:r>
            <a:r>
              <a:rPr lang="pt-BR" sz="1400" dirty="0" err="1"/>
              <a:t>Flavanoides</a:t>
            </a:r>
            <a:r>
              <a:rPr lang="pt-BR" sz="1400" dirty="0"/>
              <a:t>)</a:t>
            </a:r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Flavanoids</a:t>
            </a:r>
            <a:r>
              <a:rPr lang="pt-BR" sz="1400" dirty="0"/>
              <a:t> (Flavonoides)</a:t>
            </a:r>
          </a:p>
        </p:txBody>
      </p:sp>
      <p:sp>
        <p:nvSpPr>
          <p:cNvPr id="3554" name="Google Shape;3554;p88"/>
          <p:cNvSpPr txBox="1">
            <a:spLocks noGrp="1"/>
          </p:cNvSpPr>
          <p:nvPr>
            <p:ph type="subTitle" idx="4"/>
          </p:nvPr>
        </p:nvSpPr>
        <p:spPr>
          <a:xfrm>
            <a:off x="1344528" y="2531335"/>
            <a:ext cx="21402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Responsáveis pelo amarelo, dourado ou marrom dos vinhos brancos, bem como pelos tons de âmbar e marrom nos vinhos tintos mais envelhecidos.</a:t>
            </a:r>
          </a:p>
        </p:txBody>
      </p:sp>
      <p:sp>
        <p:nvSpPr>
          <p:cNvPr id="3555" name="Google Shape;3555;p88"/>
          <p:cNvSpPr txBox="1">
            <a:spLocks noGrp="1"/>
          </p:cNvSpPr>
          <p:nvPr>
            <p:ph type="subTitle" idx="5"/>
          </p:nvPr>
        </p:nvSpPr>
        <p:spPr>
          <a:xfrm>
            <a:off x="13445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Proanthocyanins</a:t>
            </a:r>
            <a:r>
              <a:rPr lang="pt-BR" sz="1600" dirty="0"/>
              <a:t> </a:t>
            </a:r>
            <a:r>
              <a:rPr lang="pt-BR" sz="1400" dirty="0"/>
              <a:t>(</a:t>
            </a:r>
            <a:r>
              <a:rPr lang="pt-BR" sz="1400" dirty="0" err="1"/>
              <a:t>Proantocianidinas</a:t>
            </a:r>
            <a:r>
              <a:rPr lang="pt-BR" sz="14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OD280/OD315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Diluted</a:t>
            </a:r>
            <a:r>
              <a:rPr lang="pt-BR" sz="1400" dirty="0"/>
              <a:t> </a:t>
            </a:r>
            <a:r>
              <a:rPr lang="pt-BR" sz="1400" dirty="0" err="1"/>
              <a:t>Wines</a:t>
            </a:r>
            <a:r>
              <a:rPr lang="pt-BR" sz="1400" dirty="0"/>
              <a:t> (OD280/OD315 de Vinhos Diluídos)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76563" y="1167316"/>
            <a:ext cx="3001837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Relação que indica a concentração de compostos relacionados à cor e às propriedades do vinho, como proteínas e pigmentos. Associada à qualidade, estabilidade, oxidação e estágio de maturação do vinho.</a:t>
            </a:r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Hue</a:t>
            </a:r>
            <a:r>
              <a:rPr lang="pt-BR" sz="1400" dirty="0"/>
              <a:t> (Tonalidade)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Relacionado à percepção da cor dominante do vinho e é expresso em termos de uma escala cromática, que pode variar de tons de vermelho a tons de amarelo ou dourado.</a:t>
            </a:r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767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Color </a:t>
            </a:r>
            <a:r>
              <a:rPr lang="pt-BR" sz="1400" dirty="0" err="1"/>
              <a:t>Intensity</a:t>
            </a:r>
            <a:r>
              <a:rPr lang="pt-BR" sz="1400" dirty="0"/>
              <a:t> (Intensidade da Cor)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76563" y="3782941"/>
            <a:ext cx="1929304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Relacionada à concentração de compostos pigmentados, como antocianinas, flavonoides e outros polifenóis presentes na bebida.</a:t>
            </a:r>
          </a:p>
        </p:txBody>
      </p:sp>
      <p:grpSp>
        <p:nvGrpSpPr>
          <p:cNvPr id="3591" name="Google Shape;3591;p88"/>
          <p:cNvGrpSpPr/>
          <p:nvPr/>
        </p:nvGrpSpPr>
        <p:grpSpPr>
          <a:xfrm>
            <a:off x="576358" y="3515131"/>
            <a:ext cx="731506" cy="717577"/>
            <a:chOff x="2986200" y="3849900"/>
            <a:chExt cx="1502375" cy="1505300"/>
          </a:xfrm>
        </p:grpSpPr>
        <p:sp>
          <p:nvSpPr>
            <p:cNvPr id="3592" name="Google Shape;3592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2" name="Google Shape;4302;p88"/>
          <p:cNvGrpSpPr/>
          <p:nvPr/>
        </p:nvGrpSpPr>
        <p:grpSpPr>
          <a:xfrm>
            <a:off x="576358" y="2088656"/>
            <a:ext cx="731506" cy="717577"/>
            <a:chOff x="2986200" y="3849900"/>
            <a:chExt cx="1502375" cy="1505300"/>
          </a:xfrm>
        </p:grpSpPr>
        <p:sp>
          <p:nvSpPr>
            <p:cNvPr id="4303" name="Google Shape;4303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552;p88">
            <a:extLst>
              <a:ext uri="{FF2B5EF4-FFF2-40B4-BE49-F238E27FC236}">
                <a16:creationId xmlns:a16="http://schemas.microsoft.com/office/drawing/2014/main" id="{29AC914C-B63F-5265-71D8-9CF238C10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8" name="Google Shape;3558;p88">
            <a:extLst>
              <a:ext uri="{FF2B5EF4-FFF2-40B4-BE49-F238E27FC236}">
                <a16:creationId xmlns:a16="http://schemas.microsoft.com/office/drawing/2014/main" id="{5F795BA7-AF10-6F93-C7C0-E77156DEA0F4}"/>
              </a:ext>
            </a:extLst>
          </p:cNvPr>
          <p:cNvSpPr txBox="1">
            <a:spLocks/>
          </p:cNvSpPr>
          <p:nvPr/>
        </p:nvSpPr>
        <p:spPr>
          <a:xfrm>
            <a:off x="7644504" y="2068493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 dirty="0"/>
              <a:t>Target</a:t>
            </a:r>
          </a:p>
          <a:p>
            <a:pPr marL="0" indent="0">
              <a:spcAft>
                <a:spcPts val="1600"/>
              </a:spcAft>
            </a:pPr>
            <a:endParaRPr lang="pt-BR" dirty="0"/>
          </a:p>
        </p:txBody>
      </p:sp>
      <p:sp>
        <p:nvSpPr>
          <p:cNvPr id="9" name="Google Shape;3559;p88">
            <a:extLst>
              <a:ext uri="{FF2B5EF4-FFF2-40B4-BE49-F238E27FC236}">
                <a16:creationId xmlns:a16="http://schemas.microsoft.com/office/drawing/2014/main" id="{F8A05082-841D-2EA2-AA26-D2B13CBB76DD}"/>
              </a:ext>
            </a:extLst>
          </p:cNvPr>
          <p:cNvSpPr txBox="1">
            <a:spLocks/>
          </p:cNvSpPr>
          <p:nvPr/>
        </p:nvSpPr>
        <p:spPr>
          <a:xfrm>
            <a:off x="7641480" y="2370543"/>
            <a:ext cx="1275768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000" dirty="0"/>
              <a:t>Variável categórica que atribui um valor numérico a cada classe de vinho.</a:t>
            </a:r>
          </a:p>
        </p:txBody>
      </p:sp>
      <p:grpSp>
        <p:nvGrpSpPr>
          <p:cNvPr id="5199" name="Agrupar 5198">
            <a:extLst>
              <a:ext uri="{FF2B5EF4-FFF2-40B4-BE49-F238E27FC236}">
                <a16:creationId xmlns:a16="http://schemas.microsoft.com/office/drawing/2014/main" id="{D99971D4-3C3E-37A5-7805-120546A9097D}"/>
              </a:ext>
            </a:extLst>
          </p:cNvPr>
          <p:cNvGrpSpPr/>
          <p:nvPr/>
        </p:nvGrpSpPr>
        <p:grpSpPr>
          <a:xfrm>
            <a:off x="6866820" y="2089856"/>
            <a:ext cx="731506" cy="717577"/>
            <a:chOff x="6866820" y="2089856"/>
            <a:chExt cx="731506" cy="717577"/>
          </a:xfrm>
        </p:grpSpPr>
        <p:grpSp>
          <p:nvGrpSpPr>
            <p:cNvPr id="17" name="Google Shape;3828;p88">
              <a:extLst>
                <a:ext uri="{FF2B5EF4-FFF2-40B4-BE49-F238E27FC236}">
                  <a16:creationId xmlns:a16="http://schemas.microsoft.com/office/drawing/2014/main" id="{F48C3E06-3B3B-2DA5-DCCA-0A9837B12413}"/>
                </a:ext>
              </a:extLst>
            </p:cNvPr>
            <p:cNvGrpSpPr/>
            <p:nvPr/>
          </p:nvGrpSpPr>
          <p:grpSpPr>
            <a:xfrm>
              <a:off x="6866820" y="2089856"/>
              <a:ext cx="731506" cy="717577"/>
              <a:chOff x="2986200" y="3849900"/>
              <a:chExt cx="1502375" cy="1505300"/>
            </a:xfrm>
          </p:grpSpPr>
          <p:sp>
            <p:nvSpPr>
              <p:cNvPr id="18" name="Google Shape;3829;p88">
                <a:extLst>
                  <a:ext uri="{FF2B5EF4-FFF2-40B4-BE49-F238E27FC236}">
                    <a16:creationId xmlns:a16="http://schemas.microsoft.com/office/drawing/2014/main" id="{FF9E0AA4-E458-47F3-CF86-427F61E8FD2D}"/>
                  </a:ext>
                </a:extLst>
              </p:cNvPr>
              <p:cNvSpPr/>
              <p:nvPr/>
            </p:nvSpPr>
            <p:spPr>
              <a:xfrm>
                <a:off x="3165700" y="3969225"/>
                <a:ext cx="1704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5975" extrusionOk="0">
                    <a:moveTo>
                      <a:pt x="6505" y="1"/>
                    </a:moveTo>
                    <a:cubicBezTo>
                      <a:pt x="6411" y="1"/>
                      <a:pt x="6319" y="45"/>
                      <a:pt x="6243" y="121"/>
                    </a:cubicBezTo>
                    <a:cubicBezTo>
                      <a:pt x="5832" y="441"/>
                      <a:pt x="5306" y="647"/>
                      <a:pt x="4940" y="1059"/>
                    </a:cubicBezTo>
                    <a:cubicBezTo>
                      <a:pt x="4620" y="1470"/>
                      <a:pt x="4208" y="1836"/>
                      <a:pt x="3728" y="2110"/>
                    </a:cubicBezTo>
                    <a:cubicBezTo>
                      <a:pt x="3362" y="2751"/>
                      <a:pt x="2813" y="3277"/>
                      <a:pt x="2150" y="3597"/>
                    </a:cubicBezTo>
                    <a:cubicBezTo>
                      <a:pt x="2013" y="3665"/>
                      <a:pt x="1807" y="3665"/>
                      <a:pt x="1716" y="3780"/>
                    </a:cubicBezTo>
                    <a:cubicBezTo>
                      <a:pt x="1167" y="4397"/>
                      <a:pt x="481" y="4923"/>
                      <a:pt x="1" y="5632"/>
                    </a:cubicBezTo>
                    <a:cubicBezTo>
                      <a:pt x="69" y="5723"/>
                      <a:pt x="161" y="5769"/>
                      <a:pt x="275" y="5815"/>
                    </a:cubicBezTo>
                    <a:cubicBezTo>
                      <a:pt x="322" y="5812"/>
                      <a:pt x="370" y="5810"/>
                      <a:pt x="417" y="5810"/>
                    </a:cubicBezTo>
                    <a:cubicBezTo>
                      <a:pt x="735" y="5810"/>
                      <a:pt x="1051" y="5875"/>
                      <a:pt x="1350" y="5975"/>
                    </a:cubicBezTo>
                    <a:cubicBezTo>
                      <a:pt x="1944" y="5861"/>
                      <a:pt x="2242" y="5403"/>
                      <a:pt x="2585" y="4992"/>
                    </a:cubicBezTo>
                    <a:cubicBezTo>
                      <a:pt x="3134" y="4374"/>
                      <a:pt x="3682" y="3780"/>
                      <a:pt x="4528" y="3528"/>
                    </a:cubicBezTo>
                    <a:cubicBezTo>
                      <a:pt x="4803" y="3460"/>
                      <a:pt x="5031" y="3277"/>
                      <a:pt x="5146" y="3002"/>
                    </a:cubicBezTo>
                    <a:cubicBezTo>
                      <a:pt x="5283" y="2431"/>
                      <a:pt x="6060" y="2316"/>
                      <a:pt x="6106" y="1676"/>
                    </a:cubicBezTo>
                    <a:cubicBezTo>
                      <a:pt x="5809" y="921"/>
                      <a:pt x="6746" y="761"/>
                      <a:pt x="6815" y="190"/>
                    </a:cubicBezTo>
                    <a:cubicBezTo>
                      <a:pt x="6769" y="75"/>
                      <a:pt x="6678" y="7"/>
                      <a:pt x="6564" y="7"/>
                    </a:cubicBezTo>
                    <a:cubicBezTo>
                      <a:pt x="6544" y="3"/>
                      <a:pt x="6524" y="1"/>
                      <a:pt x="6505" y="1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30;p88">
                <a:extLst>
                  <a:ext uri="{FF2B5EF4-FFF2-40B4-BE49-F238E27FC236}">
                    <a16:creationId xmlns:a16="http://schemas.microsoft.com/office/drawing/2014/main" id="{7CDA1AA3-6252-8D49-0019-98A87029F03B}"/>
                  </a:ext>
                </a:extLst>
              </p:cNvPr>
              <p:cNvSpPr/>
              <p:nvPr/>
            </p:nvSpPr>
            <p:spPr>
              <a:xfrm>
                <a:off x="3081100" y="4113225"/>
                <a:ext cx="116075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949" extrusionOk="0">
                    <a:moveTo>
                      <a:pt x="3880" y="0"/>
                    </a:moveTo>
                    <a:cubicBezTo>
                      <a:pt x="3844" y="0"/>
                      <a:pt x="3809" y="3"/>
                      <a:pt x="3774" y="9"/>
                    </a:cubicBezTo>
                    <a:cubicBezTo>
                      <a:pt x="3362" y="32"/>
                      <a:pt x="3270" y="558"/>
                      <a:pt x="2859" y="581"/>
                    </a:cubicBezTo>
                    <a:cubicBezTo>
                      <a:pt x="2516" y="878"/>
                      <a:pt x="2196" y="1175"/>
                      <a:pt x="1921" y="1495"/>
                    </a:cubicBezTo>
                    <a:cubicBezTo>
                      <a:pt x="1533" y="2021"/>
                      <a:pt x="1235" y="2593"/>
                      <a:pt x="892" y="3142"/>
                    </a:cubicBezTo>
                    <a:cubicBezTo>
                      <a:pt x="938" y="3142"/>
                      <a:pt x="938" y="3188"/>
                      <a:pt x="938" y="3233"/>
                    </a:cubicBezTo>
                    <a:cubicBezTo>
                      <a:pt x="938" y="3302"/>
                      <a:pt x="892" y="3348"/>
                      <a:pt x="801" y="3370"/>
                    </a:cubicBezTo>
                    <a:cubicBezTo>
                      <a:pt x="435" y="3599"/>
                      <a:pt x="298" y="3988"/>
                      <a:pt x="115" y="4354"/>
                    </a:cubicBezTo>
                    <a:cubicBezTo>
                      <a:pt x="46" y="4445"/>
                      <a:pt x="1" y="4560"/>
                      <a:pt x="1" y="4674"/>
                    </a:cubicBezTo>
                    <a:cubicBezTo>
                      <a:pt x="1" y="4811"/>
                      <a:pt x="92" y="4903"/>
                      <a:pt x="206" y="4948"/>
                    </a:cubicBezTo>
                    <a:cubicBezTo>
                      <a:pt x="824" y="4445"/>
                      <a:pt x="1624" y="4171"/>
                      <a:pt x="1853" y="3256"/>
                    </a:cubicBezTo>
                    <a:cubicBezTo>
                      <a:pt x="1866" y="3213"/>
                      <a:pt x="1880" y="3196"/>
                      <a:pt x="1897" y="3196"/>
                    </a:cubicBezTo>
                    <a:cubicBezTo>
                      <a:pt x="1960" y="3196"/>
                      <a:pt x="2052" y="3450"/>
                      <a:pt x="2191" y="3450"/>
                    </a:cubicBezTo>
                    <a:cubicBezTo>
                      <a:pt x="2207" y="3450"/>
                      <a:pt x="2224" y="3447"/>
                      <a:pt x="2241" y="3439"/>
                    </a:cubicBezTo>
                    <a:cubicBezTo>
                      <a:pt x="2836" y="3302"/>
                      <a:pt x="2905" y="2867"/>
                      <a:pt x="2813" y="2364"/>
                    </a:cubicBezTo>
                    <a:cubicBezTo>
                      <a:pt x="2669" y="2028"/>
                      <a:pt x="2760" y="1939"/>
                      <a:pt x="2938" y="1939"/>
                    </a:cubicBezTo>
                    <a:cubicBezTo>
                      <a:pt x="3014" y="1939"/>
                      <a:pt x="3106" y="1955"/>
                      <a:pt x="3202" y="1976"/>
                    </a:cubicBezTo>
                    <a:cubicBezTo>
                      <a:pt x="3316" y="1976"/>
                      <a:pt x="3431" y="1953"/>
                      <a:pt x="3522" y="1884"/>
                    </a:cubicBezTo>
                    <a:cubicBezTo>
                      <a:pt x="3911" y="1427"/>
                      <a:pt x="4642" y="1175"/>
                      <a:pt x="4482" y="352"/>
                    </a:cubicBezTo>
                    <a:cubicBezTo>
                      <a:pt x="4363" y="133"/>
                      <a:pt x="4121" y="0"/>
                      <a:pt x="3880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831;p88">
                <a:extLst>
                  <a:ext uri="{FF2B5EF4-FFF2-40B4-BE49-F238E27FC236}">
                    <a16:creationId xmlns:a16="http://schemas.microsoft.com/office/drawing/2014/main" id="{84773588-20DF-0435-8CF6-39C16E0481C1}"/>
                  </a:ext>
                </a:extLst>
              </p:cNvPr>
              <p:cNvSpPr/>
              <p:nvPr/>
            </p:nvSpPr>
            <p:spPr>
              <a:xfrm>
                <a:off x="3541875" y="3849900"/>
                <a:ext cx="2338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9353" h="1327" extrusionOk="0">
                    <a:moveTo>
                      <a:pt x="6837" y="1"/>
                    </a:moveTo>
                    <a:cubicBezTo>
                      <a:pt x="5968" y="1"/>
                      <a:pt x="5122" y="115"/>
                      <a:pt x="4253" y="161"/>
                    </a:cubicBezTo>
                    <a:cubicBezTo>
                      <a:pt x="3425" y="458"/>
                      <a:pt x="2557" y="597"/>
                      <a:pt x="1668" y="597"/>
                    </a:cubicBezTo>
                    <a:cubicBezTo>
                      <a:pt x="1600" y="597"/>
                      <a:pt x="1532" y="597"/>
                      <a:pt x="1464" y="595"/>
                    </a:cubicBezTo>
                    <a:cubicBezTo>
                      <a:pt x="960" y="618"/>
                      <a:pt x="480" y="732"/>
                      <a:pt x="23" y="938"/>
                    </a:cubicBezTo>
                    <a:cubicBezTo>
                      <a:pt x="0" y="1212"/>
                      <a:pt x="229" y="1281"/>
                      <a:pt x="435" y="1327"/>
                    </a:cubicBezTo>
                    <a:cubicBezTo>
                      <a:pt x="1464" y="1235"/>
                      <a:pt x="2538" y="1258"/>
                      <a:pt x="3567" y="1098"/>
                    </a:cubicBezTo>
                    <a:cubicBezTo>
                      <a:pt x="3887" y="1007"/>
                      <a:pt x="4230" y="1030"/>
                      <a:pt x="4528" y="961"/>
                    </a:cubicBezTo>
                    <a:cubicBezTo>
                      <a:pt x="6060" y="572"/>
                      <a:pt x="7638" y="961"/>
                      <a:pt x="9147" y="526"/>
                    </a:cubicBezTo>
                    <a:cubicBezTo>
                      <a:pt x="9284" y="458"/>
                      <a:pt x="9353" y="275"/>
                      <a:pt x="9261" y="161"/>
                    </a:cubicBezTo>
                    <a:cubicBezTo>
                      <a:pt x="8461" y="92"/>
                      <a:pt x="7683" y="1"/>
                      <a:pt x="6837" y="1"/>
                    </a:cubicBezTo>
                    <a:close/>
                  </a:path>
                </a:pathLst>
              </a:custGeom>
              <a:solidFill>
                <a:srgbClr val="E182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32;p88">
                <a:extLst>
                  <a:ext uri="{FF2B5EF4-FFF2-40B4-BE49-F238E27FC236}">
                    <a16:creationId xmlns:a16="http://schemas.microsoft.com/office/drawing/2014/main" id="{65DBE73E-D3CA-8166-F655-3B1E8B052517}"/>
                  </a:ext>
                </a:extLst>
              </p:cNvPr>
              <p:cNvSpPr/>
              <p:nvPr/>
            </p:nvSpPr>
            <p:spPr>
              <a:xfrm>
                <a:off x="3326350" y="3901200"/>
                <a:ext cx="141800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2975" extrusionOk="0">
                    <a:moveTo>
                      <a:pt x="5485" y="1"/>
                    </a:moveTo>
                    <a:cubicBezTo>
                      <a:pt x="5425" y="1"/>
                      <a:pt x="5363" y="18"/>
                      <a:pt x="5305" y="52"/>
                    </a:cubicBezTo>
                    <a:cubicBezTo>
                      <a:pt x="3590" y="510"/>
                      <a:pt x="1990" y="1287"/>
                      <a:pt x="595" y="2339"/>
                    </a:cubicBezTo>
                    <a:cubicBezTo>
                      <a:pt x="503" y="2430"/>
                      <a:pt x="412" y="2522"/>
                      <a:pt x="298" y="2568"/>
                    </a:cubicBezTo>
                    <a:cubicBezTo>
                      <a:pt x="229" y="2590"/>
                      <a:pt x="160" y="2613"/>
                      <a:pt x="92" y="2636"/>
                    </a:cubicBezTo>
                    <a:cubicBezTo>
                      <a:pt x="69" y="2636"/>
                      <a:pt x="69" y="2659"/>
                      <a:pt x="23" y="2705"/>
                    </a:cubicBezTo>
                    <a:cubicBezTo>
                      <a:pt x="0" y="2751"/>
                      <a:pt x="23" y="2796"/>
                      <a:pt x="92" y="2842"/>
                    </a:cubicBezTo>
                    <a:lnTo>
                      <a:pt x="343" y="2842"/>
                    </a:lnTo>
                    <a:cubicBezTo>
                      <a:pt x="462" y="2937"/>
                      <a:pt x="575" y="2974"/>
                      <a:pt x="682" y="2974"/>
                    </a:cubicBezTo>
                    <a:cubicBezTo>
                      <a:pt x="886" y="2974"/>
                      <a:pt x="1070" y="2840"/>
                      <a:pt x="1235" y="2705"/>
                    </a:cubicBezTo>
                    <a:cubicBezTo>
                      <a:pt x="2264" y="1950"/>
                      <a:pt x="3453" y="1379"/>
                      <a:pt x="4711" y="1036"/>
                    </a:cubicBezTo>
                    <a:cubicBezTo>
                      <a:pt x="5077" y="967"/>
                      <a:pt x="5420" y="738"/>
                      <a:pt x="5626" y="418"/>
                    </a:cubicBezTo>
                    <a:cubicBezTo>
                      <a:pt x="5671" y="304"/>
                      <a:pt x="5671" y="189"/>
                      <a:pt x="5648" y="52"/>
                    </a:cubicBezTo>
                    <a:cubicBezTo>
                      <a:pt x="5603" y="18"/>
                      <a:pt x="5545" y="1"/>
                      <a:pt x="5485" y="1"/>
                    </a:cubicBezTo>
                    <a:close/>
                  </a:path>
                </a:pathLst>
              </a:custGeom>
              <a:solidFill>
                <a:srgbClr val="E79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833;p88">
                <a:extLst>
                  <a:ext uri="{FF2B5EF4-FFF2-40B4-BE49-F238E27FC236}">
                    <a16:creationId xmlns:a16="http://schemas.microsoft.com/office/drawing/2014/main" id="{0C2B07AD-608E-07F5-707F-622A1F105B1E}"/>
                  </a:ext>
                </a:extLst>
              </p:cNvPr>
              <p:cNvSpPr/>
              <p:nvPr/>
            </p:nvSpPr>
            <p:spPr>
              <a:xfrm>
                <a:off x="3032100" y="4260825"/>
                <a:ext cx="45325" cy="88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3541" extrusionOk="0">
                    <a:moveTo>
                      <a:pt x="1444" y="1"/>
                    </a:moveTo>
                    <a:cubicBezTo>
                      <a:pt x="1420" y="1"/>
                      <a:pt x="1394" y="2"/>
                      <a:pt x="1366" y="5"/>
                    </a:cubicBezTo>
                    <a:cubicBezTo>
                      <a:pt x="1343" y="73"/>
                      <a:pt x="1320" y="142"/>
                      <a:pt x="1320" y="188"/>
                    </a:cubicBezTo>
                    <a:cubicBezTo>
                      <a:pt x="1252" y="302"/>
                      <a:pt x="1160" y="416"/>
                      <a:pt x="1069" y="485"/>
                    </a:cubicBezTo>
                    <a:cubicBezTo>
                      <a:pt x="817" y="988"/>
                      <a:pt x="566" y="1491"/>
                      <a:pt x="314" y="1994"/>
                    </a:cubicBezTo>
                    <a:cubicBezTo>
                      <a:pt x="223" y="2383"/>
                      <a:pt x="131" y="2794"/>
                      <a:pt x="40" y="3206"/>
                    </a:cubicBezTo>
                    <a:cubicBezTo>
                      <a:pt x="1" y="3465"/>
                      <a:pt x="80" y="3541"/>
                      <a:pt x="189" y="3541"/>
                    </a:cubicBezTo>
                    <a:cubicBezTo>
                      <a:pt x="272" y="3541"/>
                      <a:pt x="372" y="3497"/>
                      <a:pt x="451" y="3458"/>
                    </a:cubicBezTo>
                    <a:cubicBezTo>
                      <a:pt x="771" y="3275"/>
                      <a:pt x="863" y="2909"/>
                      <a:pt x="1000" y="2566"/>
                    </a:cubicBezTo>
                    <a:cubicBezTo>
                      <a:pt x="1069" y="2406"/>
                      <a:pt x="1137" y="2268"/>
                      <a:pt x="1206" y="2108"/>
                    </a:cubicBezTo>
                    <a:cubicBezTo>
                      <a:pt x="1252" y="1994"/>
                      <a:pt x="1275" y="1903"/>
                      <a:pt x="1297" y="1788"/>
                    </a:cubicBezTo>
                    <a:cubicBezTo>
                      <a:pt x="1366" y="1468"/>
                      <a:pt x="1480" y="1171"/>
                      <a:pt x="1663" y="896"/>
                    </a:cubicBezTo>
                    <a:cubicBezTo>
                      <a:pt x="1709" y="805"/>
                      <a:pt x="1732" y="691"/>
                      <a:pt x="1755" y="576"/>
                    </a:cubicBezTo>
                    <a:cubicBezTo>
                      <a:pt x="1733" y="319"/>
                      <a:pt x="1813" y="1"/>
                      <a:pt x="1444" y="1"/>
                    </a:cubicBezTo>
                    <a:close/>
                  </a:path>
                </a:pathLst>
              </a:custGeom>
              <a:solidFill>
                <a:srgbClr val="E48D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834;p88">
                <a:extLst>
                  <a:ext uri="{FF2B5EF4-FFF2-40B4-BE49-F238E27FC236}">
                    <a16:creationId xmlns:a16="http://schemas.microsoft.com/office/drawing/2014/main" id="{F973E669-E6CA-10A9-4216-42DC60E7AB98}"/>
                  </a:ext>
                </a:extLst>
              </p:cNvPr>
              <p:cNvSpPr/>
              <p:nvPr/>
            </p:nvSpPr>
            <p:spPr>
              <a:xfrm>
                <a:off x="3496700" y="3873350"/>
                <a:ext cx="514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144" extrusionOk="0">
                    <a:moveTo>
                      <a:pt x="1807" y="0"/>
                    </a:moveTo>
                    <a:cubicBezTo>
                      <a:pt x="1213" y="206"/>
                      <a:pt x="549" y="297"/>
                      <a:pt x="1" y="640"/>
                    </a:cubicBezTo>
                    <a:cubicBezTo>
                      <a:pt x="23" y="823"/>
                      <a:pt x="138" y="983"/>
                      <a:pt x="298" y="1052"/>
                    </a:cubicBezTo>
                    <a:cubicBezTo>
                      <a:pt x="389" y="1098"/>
                      <a:pt x="504" y="1143"/>
                      <a:pt x="618" y="1143"/>
                    </a:cubicBezTo>
                    <a:cubicBezTo>
                      <a:pt x="1190" y="1006"/>
                      <a:pt x="1853" y="938"/>
                      <a:pt x="2059" y="206"/>
                    </a:cubicBez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835;p88">
                <a:extLst>
                  <a:ext uri="{FF2B5EF4-FFF2-40B4-BE49-F238E27FC236}">
                    <a16:creationId xmlns:a16="http://schemas.microsoft.com/office/drawing/2014/main" id="{36535A07-93DA-AF16-0F04-64F14AF0F7A4}"/>
                  </a:ext>
                </a:extLst>
              </p:cNvPr>
              <p:cNvSpPr/>
              <p:nvPr/>
            </p:nvSpPr>
            <p:spPr>
              <a:xfrm>
                <a:off x="3066250" y="4227775"/>
                <a:ext cx="274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59" extrusionOk="0">
                    <a:moveTo>
                      <a:pt x="606" y="0"/>
                    </a:moveTo>
                    <a:cubicBezTo>
                      <a:pt x="572" y="0"/>
                      <a:pt x="537" y="23"/>
                      <a:pt x="503" y="69"/>
                    </a:cubicBezTo>
                    <a:lnTo>
                      <a:pt x="0" y="1327"/>
                    </a:lnTo>
                    <a:cubicBezTo>
                      <a:pt x="274" y="1510"/>
                      <a:pt x="206" y="1784"/>
                      <a:pt x="206" y="2058"/>
                    </a:cubicBezTo>
                    <a:cubicBezTo>
                      <a:pt x="1098" y="1670"/>
                      <a:pt x="1098" y="1052"/>
                      <a:pt x="709" y="298"/>
                    </a:cubicBezTo>
                    <a:lnTo>
                      <a:pt x="709" y="69"/>
                    </a:lnTo>
                    <a:cubicBezTo>
                      <a:pt x="675" y="23"/>
                      <a:pt x="640" y="0"/>
                      <a:pt x="606" y="0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836;p88">
                <a:extLst>
                  <a:ext uri="{FF2B5EF4-FFF2-40B4-BE49-F238E27FC236}">
                    <a16:creationId xmlns:a16="http://schemas.microsoft.com/office/drawing/2014/main" id="{B87E5230-7310-59AF-1C19-55D41301F003}"/>
                  </a:ext>
                </a:extLst>
              </p:cNvPr>
              <p:cNvSpPr/>
              <p:nvPr/>
            </p:nvSpPr>
            <p:spPr>
              <a:xfrm>
                <a:off x="3219450" y="4021975"/>
                <a:ext cx="394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487" extrusionOk="0">
                    <a:moveTo>
                      <a:pt x="1578" y="0"/>
                    </a:moveTo>
                    <a:lnTo>
                      <a:pt x="1578" y="0"/>
                    </a:lnTo>
                    <a:cubicBezTo>
                      <a:pt x="938" y="343"/>
                      <a:pt x="526" y="984"/>
                      <a:pt x="0" y="1487"/>
                    </a:cubicBezTo>
                    <a:cubicBezTo>
                      <a:pt x="892" y="1372"/>
                      <a:pt x="1372" y="824"/>
                      <a:pt x="1578" y="0"/>
                    </a:cubicBezTo>
                    <a:close/>
                  </a:path>
                </a:pathLst>
              </a:custGeom>
              <a:solidFill>
                <a:srgbClr val="E48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837;p88">
                <a:extLst>
                  <a:ext uri="{FF2B5EF4-FFF2-40B4-BE49-F238E27FC236}">
                    <a16:creationId xmlns:a16="http://schemas.microsoft.com/office/drawing/2014/main" id="{E6B33D3E-1565-1C81-4A81-BE887025543B}"/>
                  </a:ext>
                </a:extLst>
              </p:cNvPr>
              <p:cNvSpPr/>
              <p:nvPr/>
            </p:nvSpPr>
            <p:spPr>
              <a:xfrm>
                <a:off x="3258900" y="3995675"/>
                <a:ext cx="3317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53" extrusionOk="0">
                    <a:moveTo>
                      <a:pt x="1212" y="1"/>
                    </a:moveTo>
                    <a:cubicBezTo>
                      <a:pt x="686" y="183"/>
                      <a:pt x="252" y="549"/>
                      <a:pt x="0" y="1052"/>
                    </a:cubicBezTo>
                    <a:cubicBezTo>
                      <a:pt x="640" y="1052"/>
                      <a:pt x="892" y="481"/>
                      <a:pt x="1326" y="183"/>
                    </a:cubicBezTo>
                    <a:lnTo>
                      <a:pt x="1212" y="1"/>
                    </a:lnTo>
                    <a:close/>
                  </a:path>
                </a:pathLst>
              </a:custGeom>
              <a:solidFill>
                <a:srgbClr val="E58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838;p88">
                <a:extLst>
                  <a:ext uri="{FF2B5EF4-FFF2-40B4-BE49-F238E27FC236}">
                    <a16:creationId xmlns:a16="http://schemas.microsoft.com/office/drawing/2014/main" id="{EB8B424A-DDE2-A3E0-6A1B-C06B040EC66E}"/>
                  </a:ext>
                </a:extLst>
              </p:cNvPr>
              <p:cNvSpPr/>
              <p:nvPr/>
            </p:nvSpPr>
            <p:spPr>
              <a:xfrm>
                <a:off x="3464125" y="3891625"/>
                <a:ext cx="4060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742" extrusionOk="0">
                    <a:moveTo>
                      <a:pt x="846" y="1"/>
                    </a:moveTo>
                    <a:lnTo>
                      <a:pt x="92" y="229"/>
                    </a:lnTo>
                    <a:cubicBezTo>
                      <a:pt x="92" y="229"/>
                      <a:pt x="46" y="252"/>
                      <a:pt x="23" y="275"/>
                    </a:cubicBezTo>
                    <a:cubicBezTo>
                      <a:pt x="0" y="344"/>
                      <a:pt x="23" y="412"/>
                      <a:pt x="69" y="435"/>
                    </a:cubicBezTo>
                    <a:cubicBezTo>
                      <a:pt x="284" y="635"/>
                      <a:pt x="561" y="742"/>
                      <a:pt x="845" y="742"/>
                    </a:cubicBezTo>
                    <a:cubicBezTo>
                      <a:pt x="983" y="742"/>
                      <a:pt x="1123" y="716"/>
                      <a:pt x="1258" y="664"/>
                    </a:cubicBezTo>
                    <a:cubicBezTo>
                      <a:pt x="1464" y="572"/>
                      <a:pt x="1624" y="481"/>
                      <a:pt x="1601" y="207"/>
                    </a:cubicBezTo>
                    <a:lnTo>
                      <a:pt x="1578" y="207"/>
                    </a:lnTo>
                    <a:cubicBezTo>
                      <a:pt x="1372" y="1"/>
                      <a:pt x="1075" y="184"/>
                      <a:pt x="846" y="1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39;p88">
                <a:extLst>
                  <a:ext uri="{FF2B5EF4-FFF2-40B4-BE49-F238E27FC236}">
                    <a16:creationId xmlns:a16="http://schemas.microsoft.com/office/drawing/2014/main" id="{A77F5C1E-8045-4C9B-87E0-5FB70FDBAB02}"/>
                  </a:ext>
                </a:extLst>
              </p:cNvPr>
              <p:cNvSpPr/>
              <p:nvPr/>
            </p:nvSpPr>
            <p:spPr>
              <a:xfrm>
                <a:off x="3152550" y="4110000"/>
                <a:ext cx="223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71" extrusionOk="0">
                    <a:moveTo>
                      <a:pt x="527" y="1"/>
                    </a:moveTo>
                    <a:cubicBezTo>
                      <a:pt x="275" y="184"/>
                      <a:pt x="92" y="435"/>
                      <a:pt x="1" y="733"/>
                    </a:cubicBezTo>
                    <a:cubicBezTo>
                      <a:pt x="55" y="814"/>
                      <a:pt x="117" y="871"/>
                      <a:pt x="192" y="871"/>
                    </a:cubicBezTo>
                    <a:cubicBezTo>
                      <a:pt x="244" y="871"/>
                      <a:pt x="301" y="844"/>
                      <a:pt x="367" y="778"/>
                    </a:cubicBezTo>
                    <a:cubicBezTo>
                      <a:pt x="504" y="595"/>
                      <a:pt x="641" y="412"/>
                      <a:pt x="778" y="230"/>
                    </a:cubicBezTo>
                    <a:cubicBezTo>
                      <a:pt x="801" y="230"/>
                      <a:pt x="824" y="207"/>
                      <a:pt x="870" y="161"/>
                    </a:cubicBezTo>
                    <a:cubicBezTo>
                      <a:pt x="893" y="115"/>
                      <a:pt x="870" y="69"/>
                      <a:pt x="778" y="1"/>
                    </a:cubicBezTo>
                    <a:close/>
                  </a:path>
                </a:pathLst>
              </a:custGeom>
              <a:solidFill>
                <a:srgbClr val="E68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40;p88">
                <a:extLst>
                  <a:ext uri="{FF2B5EF4-FFF2-40B4-BE49-F238E27FC236}">
                    <a16:creationId xmlns:a16="http://schemas.microsoft.com/office/drawing/2014/main" id="{E1F5F454-A186-1E90-46A6-F4C16F3AD492}"/>
                  </a:ext>
                </a:extLst>
              </p:cNvPr>
              <p:cNvSpPr/>
              <p:nvPr/>
            </p:nvSpPr>
            <p:spPr>
              <a:xfrm>
                <a:off x="3485850" y="3889350"/>
                <a:ext cx="177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306" extrusionOk="0">
                    <a:moveTo>
                      <a:pt x="435" y="0"/>
                    </a:moveTo>
                    <a:lnTo>
                      <a:pt x="0" y="92"/>
                    </a:lnTo>
                    <a:cubicBezTo>
                      <a:pt x="122" y="275"/>
                      <a:pt x="285" y="305"/>
                      <a:pt x="454" y="305"/>
                    </a:cubicBezTo>
                    <a:cubicBezTo>
                      <a:pt x="539" y="305"/>
                      <a:pt x="625" y="298"/>
                      <a:pt x="709" y="29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D97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41;p88">
                <a:extLst>
                  <a:ext uri="{FF2B5EF4-FFF2-40B4-BE49-F238E27FC236}">
                    <a16:creationId xmlns:a16="http://schemas.microsoft.com/office/drawing/2014/main" id="{621BB279-BD52-2248-483B-13AADDDC0E47}"/>
                  </a:ext>
                </a:extLst>
              </p:cNvPr>
              <p:cNvSpPr/>
              <p:nvPr/>
            </p:nvSpPr>
            <p:spPr>
              <a:xfrm>
                <a:off x="3078825" y="4222050"/>
                <a:ext cx="5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6" extrusionOk="0">
                    <a:moveTo>
                      <a:pt x="206" y="1"/>
                    </a:moveTo>
                    <a:lnTo>
                      <a:pt x="0" y="275"/>
                    </a:lnTo>
                    <a:lnTo>
                      <a:pt x="206" y="275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42;p88">
                <a:extLst>
                  <a:ext uri="{FF2B5EF4-FFF2-40B4-BE49-F238E27FC236}">
                    <a16:creationId xmlns:a16="http://schemas.microsoft.com/office/drawing/2014/main" id="{CCEBD9E2-FF19-849D-0A18-1B7430B77834}"/>
                  </a:ext>
                </a:extLst>
              </p:cNvPr>
              <p:cNvSpPr/>
              <p:nvPr/>
            </p:nvSpPr>
            <p:spPr>
              <a:xfrm>
                <a:off x="3058800" y="4265500"/>
                <a:ext cx="63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98" extrusionOk="0">
                    <a:moveTo>
                      <a:pt x="252" y="1"/>
                    </a:moveTo>
                    <a:cubicBezTo>
                      <a:pt x="161" y="92"/>
                      <a:pt x="69" y="206"/>
                      <a:pt x="1" y="298"/>
                    </a:cubicBezTo>
                    <a:cubicBezTo>
                      <a:pt x="69" y="206"/>
                      <a:pt x="161" y="92"/>
                      <a:pt x="25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43;p88">
                <a:extLst>
                  <a:ext uri="{FF2B5EF4-FFF2-40B4-BE49-F238E27FC236}">
                    <a16:creationId xmlns:a16="http://schemas.microsoft.com/office/drawing/2014/main" id="{A8EF0419-E037-3ADB-AE8B-D7A942BC7E65}"/>
                  </a:ext>
                </a:extLst>
              </p:cNvPr>
              <p:cNvSpPr/>
              <p:nvPr/>
            </p:nvSpPr>
            <p:spPr>
              <a:xfrm>
                <a:off x="3458975" y="38973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0"/>
                    </a:moveTo>
                    <a:lnTo>
                      <a:pt x="0" y="206"/>
                    </a:lnTo>
                    <a:lnTo>
                      <a:pt x="298" y="229"/>
                    </a:lnTo>
                    <a:cubicBezTo>
                      <a:pt x="275" y="161"/>
                      <a:pt x="275" y="69"/>
                      <a:pt x="298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44;p88">
                <a:extLst>
                  <a:ext uri="{FF2B5EF4-FFF2-40B4-BE49-F238E27FC236}">
                    <a16:creationId xmlns:a16="http://schemas.microsoft.com/office/drawing/2014/main" id="{7C9B1AE4-5E65-B71C-080D-3F5F01F7A927}"/>
                  </a:ext>
                </a:extLst>
              </p:cNvPr>
              <p:cNvSpPr/>
              <p:nvPr/>
            </p:nvSpPr>
            <p:spPr>
              <a:xfrm>
                <a:off x="3333775" y="39596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1"/>
                    </a:moveTo>
                    <a:lnTo>
                      <a:pt x="1" y="23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45;p88">
                <a:extLst>
                  <a:ext uri="{FF2B5EF4-FFF2-40B4-BE49-F238E27FC236}">
                    <a16:creationId xmlns:a16="http://schemas.microsoft.com/office/drawing/2014/main" id="{60B68B03-1BF1-CFF7-F51E-0FF8BEAFF132}"/>
                  </a:ext>
                </a:extLst>
              </p:cNvPr>
              <p:cNvSpPr/>
              <p:nvPr/>
            </p:nvSpPr>
            <p:spPr>
              <a:xfrm>
                <a:off x="3322350" y="3967100"/>
                <a:ext cx="630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06" extrusionOk="0">
                    <a:moveTo>
                      <a:pt x="252" y="0"/>
                    </a:moveTo>
                    <a:lnTo>
                      <a:pt x="0" y="206"/>
                    </a:lnTo>
                    <a:lnTo>
                      <a:pt x="252" y="206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46;p88">
                <a:extLst>
                  <a:ext uri="{FF2B5EF4-FFF2-40B4-BE49-F238E27FC236}">
                    <a16:creationId xmlns:a16="http://schemas.microsoft.com/office/drawing/2014/main" id="{54390B59-EFBD-D33E-A804-7D092C04A7A1}"/>
                  </a:ext>
                </a:extLst>
              </p:cNvPr>
              <p:cNvSpPr/>
              <p:nvPr/>
            </p:nvSpPr>
            <p:spPr>
              <a:xfrm>
                <a:off x="3101675" y="4191750"/>
                <a:ext cx="74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30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24" y="69"/>
                      <a:pt x="1" y="161"/>
                      <a:pt x="1" y="229"/>
                    </a:cubicBezTo>
                    <a:cubicBezTo>
                      <a:pt x="115" y="184"/>
                      <a:pt x="298" y="16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47;p88">
                <a:extLst>
                  <a:ext uri="{FF2B5EF4-FFF2-40B4-BE49-F238E27FC236}">
                    <a16:creationId xmlns:a16="http://schemas.microsoft.com/office/drawing/2014/main" id="{7B5309EB-777A-E04F-6965-3382031AD472}"/>
                  </a:ext>
                </a:extLst>
              </p:cNvPr>
              <p:cNvSpPr/>
              <p:nvPr/>
            </p:nvSpPr>
            <p:spPr>
              <a:xfrm>
                <a:off x="4215850" y="4934775"/>
                <a:ext cx="1938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9451" extrusionOk="0">
                    <a:moveTo>
                      <a:pt x="7395" y="0"/>
                    </a:moveTo>
                    <a:cubicBezTo>
                      <a:pt x="7131" y="0"/>
                      <a:pt x="6900" y="192"/>
                      <a:pt x="6838" y="441"/>
                    </a:cubicBezTo>
                    <a:cubicBezTo>
                      <a:pt x="6518" y="1310"/>
                      <a:pt x="5900" y="1950"/>
                      <a:pt x="5420" y="2682"/>
                    </a:cubicBezTo>
                    <a:cubicBezTo>
                      <a:pt x="5192" y="3185"/>
                      <a:pt x="5077" y="3779"/>
                      <a:pt x="4483" y="4054"/>
                    </a:cubicBezTo>
                    <a:cubicBezTo>
                      <a:pt x="4323" y="3596"/>
                      <a:pt x="4666" y="3276"/>
                      <a:pt x="4734" y="2888"/>
                    </a:cubicBezTo>
                    <a:cubicBezTo>
                      <a:pt x="4734" y="2773"/>
                      <a:pt x="4711" y="2659"/>
                      <a:pt x="4688" y="2545"/>
                    </a:cubicBezTo>
                    <a:cubicBezTo>
                      <a:pt x="4597" y="2385"/>
                      <a:pt x="4414" y="2270"/>
                      <a:pt x="4231" y="2270"/>
                    </a:cubicBezTo>
                    <a:cubicBezTo>
                      <a:pt x="3271" y="3551"/>
                      <a:pt x="2493" y="4968"/>
                      <a:pt x="1304" y="6089"/>
                    </a:cubicBezTo>
                    <a:cubicBezTo>
                      <a:pt x="824" y="6523"/>
                      <a:pt x="252" y="6912"/>
                      <a:pt x="24" y="7552"/>
                    </a:cubicBezTo>
                    <a:cubicBezTo>
                      <a:pt x="1" y="7690"/>
                      <a:pt x="24" y="7804"/>
                      <a:pt x="69" y="7895"/>
                    </a:cubicBezTo>
                    <a:cubicBezTo>
                      <a:pt x="161" y="7964"/>
                      <a:pt x="298" y="8010"/>
                      <a:pt x="412" y="8010"/>
                    </a:cubicBezTo>
                    <a:cubicBezTo>
                      <a:pt x="1030" y="7895"/>
                      <a:pt x="1327" y="7301"/>
                      <a:pt x="1830" y="6958"/>
                    </a:cubicBezTo>
                    <a:lnTo>
                      <a:pt x="1830" y="6958"/>
                    </a:lnTo>
                    <a:cubicBezTo>
                      <a:pt x="1556" y="7827"/>
                      <a:pt x="687" y="8216"/>
                      <a:pt x="458" y="9062"/>
                    </a:cubicBezTo>
                    <a:cubicBezTo>
                      <a:pt x="458" y="9176"/>
                      <a:pt x="481" y="9290"/>
                      <a:pt x="550" y="9382"/>
                    </a:cubicBezTo>
                    <a:cubicBezTo>
                      <a:pt x="595" y="9427"/>
                      <a:pt x="653" y="9450"/>
                      <a:pt x="710" y="9450"/>
                    </a:cubicBezTo>
                    <a:cubicBezTo>
                      <a:pt x="767" y="9450"/>
                      <a:pt x="824" y="9427"/>
                      <a:pt x="870" y="9382"/>
                    </a:cubicBezTo>
                    <a:cubicBezTo>
                      <a:pt x="1304" y="9153"/>
                      <a:pt x="1670" y="8810"/>
                      <a:pt x="1967" y="8421"/>
                    </a:cubicBezTo>
                    <a:cubicBezTo>
                      <a:pt x="2379" y="7850"/>
                      <a:pt x="2813" y="7301"/>
                      <a:pt x="3316" y="6798"/>
                    </a:cubicBezTo>
                    <a:cubicBezTo>
                      <a:pt x="4757" y="5380"/>
                      <a:pt x="6015" y="3779"/>
                      <a:pt x="7044" y="2042"/>
                    </a:cubicBezTo>
                    <a:cubicBezTo>
                      <a:pt x="7341" y="1538"/>
                      <a:pt x="7661" y="1058"/>
                      <a:pt x="7661" y="441"/>
                    </a:cubicBezTo>
                    <a:cubicBezTo>
                      <a:pt x="7753" y="235"/>
                      <a:pt x="7661" y="98"/>
                      <a:pt x="7478" y="6"/>
                    </a:cubicBezTo>
                    <a:cubicBezTo>
                      <a:pt x="7450" y="2"/>
                      <a:pt x="7422" y="0"/>
                      <a:pt x="7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48;p88">
                <a:extLst>
                  <a:ext uri="{FF2B5EF4-FFF2-40B4-BE49-F238E27FC236}">
                    <a16:creationId xmlns:a16="http://schemas.microsoft.com/office/drawing/2014/main" id="{76203EA3-DB1A-72F5-8582-E0D0D6AEA5DB}"/>
                  </a:ext>
                </a:extLst>
              </p:cNvPr>
              <p:cNvSpPr/>
              <p:nvPr/>
            </p:nvSpPr>
            <p:spPr>
              <a:xfrm>
                <a:off x="2990200" y="4309700"/>
                <a:ext cx="87500" cy="286875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1475" extrusionOk="0">
                    <a:moveTo>
                      <a:pt x="2945" y="1"/>
                    </a:moveTo>
                    <a:cubicBezTo>
                      <a:pt x="2886" y="1"/>
                      <a:pt x="2820" y="13"/>
                      <a:pt x="2745" y="39"/>
                    </a:cubicBezTo>
                    <a:lnTo>
                      <a:pt x="2516" y="291"/>
                    </a:lnTo>
                    <a:cubicBezTo>
                      <a:pt x="2402" y="565"/>
                      <a:pt x="2310" y="885"/>
                      <a:pt x="2173" y="1160"/>
                    </a:cubicBezTo>
                    <a:cubicBezTo>
                      <a:pt x="2117" y="1286"/>
                      <a:pt x="2034" y="1387"/>
                      <a:pt x="1931" y="1387"/>
                    </a:cubicBezTo>
                    <a:cubicBezTo>
                      <a:pt x="1867" y="1387"/>
                      <a:pt x="1795" y="1348"/>
                      <a:pt x="1716" y="1251"/>
                    </a:cubicBezTo>
                    <a:cubicBezTo>
                      <a:pt x="1556" y="1388"/>
                      <a:pt x="1487" y="1594"/>
                      <a:pt x="1533" y="1800"/>
                    </a:cubicBezTo>
                    <a:cubicBezTo>
                      <a:pt x="1944" y="2280"/>
                      <a:pt x="1533" y="2692"/>
                      <a:pt x="1373" y="3103"/>
                    </a:cubicBezTo>
                    <a:cubicBezTo>
                      <a:pt x="1167" y="3469"/>
                      <a:pt x="1418" y="3995"/>
                      <a:pt x="961" y="4247"/>
                    </a:cubicBezTo>
                    <a:cubicBezTo>
                      <a:pt x="801" y="4384"/>
                      <a:pt x="732" y="4590"/>
                      <a:pt x="755" y="4795"/>
                    </a:cubicBezTo>
                    <a:cubicBezTo>
                      <a:pt x="1007" y="5161"/>
                      <a:pt x="687" y="5527"/>
                      <a:pt x="732" y="5893"/>
                    </a:cubicBezTo>
                    <a:cubicBezTo>
                      <a:pt x="732" y="5930"/>
                      <a:pt x="762" y="6055"/>
                      <a:pt x="702" y="6055"/>
                    </a:cubicBezTo>
                    <a:cubicBezTo>
                      <a:pt x="688" y="6055"/>
                      <a:pt x="668" y="6048"/>
                      <a:pt x="641" y="6030"/>
                    </a:cubicBezTo>
                    <a:cubicBezTo>
                      <a:pt x="572" y="6030"/>
                      <a:pt x="572" y="5824"/>
                      <a:pt x="458" y="5756"/>
                    </a:cubicBezTo>
                    <a:cubicBezTo>
                      <a:pt x="207" y="6076"/>
                      <a:pt x="275" y="6442"/>
                      <a:pt x="275" y="6830"/>
                    </a:cubicBezTo>
                    <a:cubicBezTo>
                      <a:pt x="412" y="7882"/>
                      <a:pt x="275" y="8957"/>
                      <a:pt x="275" y="10009"/>
                    </a:cubicBezTo>
                    <a:cubicBezTo>
                      <a:pt x="252" y="10581"/>
                      <a:pt x="1" y="11427"/>
                      <a:pt x="961" y="11472"/>
                    </a:cubicBezTo>
                    <a:cubicBezTo>
                      <a:pt x="986" y="11474"/>
                      <a:pt x="1010" y="11474"/>
                      <a:pt x="1034" y="11474"/>
                    </a:cubicBezTo>
                    <a:cubicBezTo>
                      <a:pt x="1913" y="11474"/>
                      <a:pt x="1761" y="10657"/>
                      <a:pt x="1761" y="10100"/>
                    </a:cubicBezTo>
                    <a:cubicBezTo>
                      <a:pt x="1761" y="9231"/>
                      <a:pt x="1830" y="8362"/>
                      <a:pt x="1830" y="7471"/>
                    </a:cubicBezTo>
                    <a:cubicBezTo>
                      <a:pt x="1830" y="7105"/>
                      <a:pt x="1693" y="6602"/>
                      <a:pt x="2196" y="6327"/>
                    </a:cubicBezTo>
                    <a:cubicBezTo>
                      <a:pt x="2516" y="6122"/>
                      <a:pt x="2516" y="5779"/>
                      <a:pt x="2470" y="5436"/>
                    </a:cubicBezTo>
                    <a:cubicBezTo>
                      <a:pt x="2265" y="4612"/>
                      <a:pt x="2425" y="3766"/>
                      <a:pt x="2928" y="3103"/>
                    </a:cubicBezTo>
                    <a:cubicBezTo>
                      <a:pt x="3156" y="2920"/>
                      <a:pt x="3271" y="2623"/>
                      <a:pt x="3179" y="2349"/>
                    </a:cubicBezTo>
                    <a:cubicBezTo>
                      <a:pt x="2836" y="1663"/>
                      <a:pt x="3499" y="1114"/>
                      <a:pt x="3408" y="451"/>
                    </a:cubicBezTo>
                    <a:cubicBezTo>
                      <a:pt x="3316" y="211"/>
                      <a:pt x="3194" y="1"/>
                      <a:pt x="2945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49;p88">
                <a:extLst>
                  <a:ext uri="{FF2B5EF4-FFF2-40B4-BE49-F238E27FC236}">
                    <a16:creationId xmlns:a16="http://schemas.microsoft.com/office/drawing/2014/main" id="{F562E790-0711-787D-445A-F51D9FCCA616}"/>
                  </a:ext>
                </a:extLst>
              </p:cNvPr>
              <p:cNvSpPr/>
              <p:nvPr/>
            </p:nvSpPr>
            <p:spPr>
              <a:xfrm>
                <a:off x="4390225" y="4490025"/>
                <a:ext cx="98350" cy="45577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18231" extrusionOk="0">
                    <a:moveTo>
                      <a:pt x="3280" y="1"/>
                    </a:moveTo>
                    <a:cubicBezTo>
                      <a:pt x="3054" y="1"/>
                      <a:pt x="3007" y="263"/>
                      <a:pt x="2973" y="486"/>
                    </a:cubicBezTo>
                    <a:cubicBezTo>
                      <a:pt x="2904" y="806"/>
                      <a:pt x="3019" y="1127"/>
                      <a:pt x="2996" y="1447"/>
                    </a:cubicBezTo>
                    <a:cubicBezTo>
                      <a:pt x="2996" y="1561"/>
                      <a:pt x="2996" y="1675"/>
                      <a:pt x="3019" y="1790"/>
                    </a:cubicBezTo>
                    <a:cubicBezTo>
                      <a:pt x="3064" y="2682"/>
                      <a:pt x="3179" y="3596"/>
                      <a:pt x="3087" y="4511"/>
                    </a:cubicBezTo>
                    <a:cubicBezTo>
                      <a:pt x="3019" y="5243"/>
                      <a:pt x="3293" y="5974"/>
                      <a:pt x="3110" y="6729"/>
                    </a:cubicBezTo>
                    <a:cubicBezTo>
                      <a:pt x="2973" y="9107"/>
                      <a:pt x="2287" y="11394"/>
                      <a:pt x="1624" y="13680"/>
                    </a:cubicBezTo>
                    <a:cubicBezTo>
                      <a:pt x="1555" y="14572"/>
                      <a:pt x="1121" y="15327"/>
                      <a:pt x="709" y="16104"/>
                    </a:cubicBezTo>
                    <a:cubicBezTo>
                      <a:pt x="618" y="16699"/>
                      <a:pt x="0" y="17202"/>
                      <a:pt x="389" y="17865"/>
                    </a:cubicBezTo>
                    <a:lnTo>
                      <a:pt x="686" y="18231"/>
                    </a:lnTo>
                    <a:cubicBezTo>
                      <a:pt x="1098" y="17751"/>
                      <a:pt x="1098" y="17019"/>
                      <a:pt x="1601" y="16584"/>
                    </a:cubicBezTo>
                    <a:cubicBezTo>
                      <a:pt x="1829" y="15921"/>
                      <a:pt x="1921" y="15190"/>
                      <a:pt x="2401" y="14618"/>
                    </a:cubicBezTo>
                    <a:cubicBezTo>
                      <a:pt x="2378" y="14435"/>
                      <a:pt x="2470" y="14229"/>
                      <a:pt x="2630" y="14115"/>
                    </a:cubicBezTo>
                    <a:lnTo>
                      <a:pt x="3110" y="12331"/>
                    </a:lnTo>
                    <a:cubicBezTo>
                      <a:pt x="3224" y="11714"/>
                      <a:pt x="3339" y="11096"/>
                      <a:pt x="3430" y="10479"/>
                    </a:cubicBezTo>
                    <a:cubicBezTo>
                      <a:pt x="3613" y="9267"/>
                      <a:pt x="3933" y="8055"/>
                      <a:pt x="3933" y="6798"/>
                    </a:cubicBezTo>
                    <a:cubicBezTo>
                      <a:pt x="3933" y="5814"/>
                      <a:pt x="3796" y="4808"/>
                      <a:pt x="3842" y="3802"/>
                    </a:cubicBezTo>
                    <a:cubicBezTo>
                      <a:pt x="3865" y="2567"/>
                      <a:pt x="3682" y="1332"/>
                      <a:pt x="3567" y="98"/>
                    </a:cubicBezTo>
                    <a:cubicBezTo>
                      <a:pt x="3448" y="29"/>
                      <a:pt x="3354" y="1"/>
                      <a:pt x="3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50;p88">
                <a:extLst>
                  <a:ext uri="{FF2B5EF4-FFF2-40B4-BE49-F238E27FC236}">
                    <a16:creationId xmlns:a16="http://schemas.microsoft.com/office/drawing/2014/main" id="{5483EC18-53D2-539A-0516-83B644FD4C2D}"/>
                  </a:ext>
                </a:extLst>
              </p:cNvPr>
              <p:cNvSpPr/>
              <p:nvPr/>
            </p:nvSpPr>
            <p:spPr>
              <a:xfrm>
                <a:off x="2986200" y="4453575"/>
                <a:ext cx="61775" cy="21497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8599" extrusionOk="0">
                    <a:moveTo>
                      <a:pt x="1967" y="1"/>
                    </a:moveTo>
                    <a:lnTo>
                      <a:pt x="1967" y="1"/>
                    </a:lnTo>
                    <a:cubicBezTo>
                      <a:pt x="1921" y="252"/>
                      <a:pt x="1990" y="550"/>
                      <a:pt x="1853" y="732"/>
                    </a:cubicBezTo>
                    <a:cubicBezTo>
                      <a:pt x="1533" y="1144"/>
                      <a:pt x="1647" y="1578"/>
                      <a:pt x="1647" y="2013"/>
                    </a:cubicBezTo>
                    <a:cubicBezTo>
                      <a:pt x="1647" y="3042"/>
                      <a:pt x="1578" y="4071"/>
                      <a:pt x="1556" y="5077"/>
                    </a:cubicBezTo>
                    <a:cubicBezTo>
                      <a:pt x="1556" y="5329"/>
                      <a:pt x="1533" y="5489"/>
                      <a:pt x="1258" y="5512"/>
                    </a:cubicBezTo>
                    <a:cubicBezTo>
                      <a:pt x="1217" y="5517"/>
                      <a:pt x="1179" y="5519"/>
                      <a:pt x="1142" y="5519"/>
                    </a:cubicBezTo>
                    <a:cubicBezTo>
                      <a:pt x="849" y="5519"/>
                      <a:pt x="684" y="5359"/>
                      <a:pt x="664" y="5054"/>
                    </a:cubicBezTo>
                    <a:cubicBezTo>
                      <a:pt x="618" y="4711"/>
                      <a:pt x="618" y="4391"/>
                      <a:pt x="664" y="4048"/>
                    </a:cubicBezTo>
                    <a:cubicBezTo>
                      <a:pt x="870" y="3225"/>
                      <a:pt x="641" y="2425"/>
                      <a:pt x="641" y="1601"/>
                    </a:cubicBezTo>
                    <a:cubicBezTo>
                      <a:pt x="664" y="1396"/>
                      <a:pt x="595" y="1190"/>
                      <a:pt x="435" y="1053"/>
                    </a:cubicBezTo>
                    <a:cubicBezTo>
                      <a:pt x="344" y="1921"/>
                      <a:pt x="69" y="2768"/>
                      <a:pt x="252" y="3636"/>
                    </a:cubicBezTo>
                    <a:cubicBezTo>
                      <a:pt x="1" y="5146"/>
                      <a:pt x="229" y="6655"/>
                      <a:pt x="161" y="8141"/>
                    </a:cubicBezTo>
                    <a:cubicBezTo>
                      <a:pt x="161" y="8278"/>
                      <a:pt x="298" y="8438"/>
                      <a:pt x="367" y="8599"/>
                    </a:cubicBezTo>
                    <a:cubicBezTo>
                      <a:pt x="847" y="8324"/>
                      <a:pt x="549" y="7592"/>
                      <a:pt x="1098" y="7364"/>
                    </a:cubicBezTo>
                    <a:cubicBezTo>
                      <a:pt x="1464" y="7044"/>
                      <a:pt x="1967" y="6929"/>
                      <a:pt x="2173" y="6449"/>
                    </a:cubicBezTo>
                    <a:cubicBezTo>
                      <a:pt x="2447" y="4848"/>
                      <a:pt x="2150" y="3225"/>
                      <a:pt x="2402" y="1624"/>
                    </a:cubicBezTo>
                    <a:cubicBezTo>
                      <a:pt x="2447" y="1258"/>
                      <a:pt x="2470" y="870"/>
                      <a:pt x="2173" y="572"/>
                    </a:cubicBezTo>
                    <a:cubicBezTo>
                      <a:pt x="2127" y="367"/>
                      <a:pt x="2242" y="138"/>
                      <a:pt x="1967" y="1"/>
                    </a:cubicBezTo>
                    <a:close/>
                  </a:path>
                </a:pathLst>
              </a:custGeom>
              <a:solidFill>
                <a:srgbClr val="E3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51;p88">
                <a:extLst>
                  <a:ext uri="{FF2B5EF4-FFF2-40B4-BE49-F238E27FC236}">
                    <a16:creationId xmlns:a16="http://schemas.microsoft.com/office/drawing/2014/main" id="{F6B4EC38-9285-999E-ED90-17B25EEFBECF}"/>
                  </a:ext>
                </a:extLst>
              </p:cNvPr>
              <p:cNvSpPr/>
              <p:nvPr/>
            </p:nvSpPr>
            <p:spPr>
              <a:xfrm>
                <a:off x="2994775" y="4630225"/>
                <a:ext cx="58350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4157" extrusionOk="0">
                    <a:moveTo>
                      <a:pt x="549" y="0"/>
                    </a:moveTo>
                    <a:cubicBezTo>
                      <a:pt x="344" y="0"/>
                      <a:pt x="138" y="69"/>
                      <a:pt x="115" y="321"/>
                    </a:cubicBezTo>
                    <a:cubicBezTo>
                      <a:pt x="69" y="709"/>
                      <a:pt x="46" y="1121"/>
                      <a:pt x="1" y="1533"/>
                    </a:cubicBezTo>
                    <a:cubicBezTo>
                      <a:pt x="115" y="2379"/>
                      <a:pt x="184" y="3248"/>
                      <a:pt x="527" y="4071"/>
                    </a:cubicBezTo>
                    <a:cubicBezTo>
                      <a:pt x="749" y="4115"/>
                      <a:pt x="967" y="4156"/>
                      <a:pt x="1176" y="4156"/>
                    </a:cubicBezTo>
                    <a:cubicBezTo>
                      <a:pt x="1504" y="4156"/>
                      <a:pt x="1807" y="4055"/>
                      <a:pt x="2059" y="3705"/>
                    </a:cubicBezTo>
                    <a:cubicBezTo>
                      <a:pt x="2242" y="2699"/>
                      <a:pt x="2333" y="1693"/>
                      <a:pt x="1761" y="755"/>
                    </a:cubicBezTo>
                    <a:cubicBezTo>
                      <a:pt x="1418" y="412"/>
                      <a:pt x="892" y="366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52;p88">
                <a:extLst>
                  <a:ext uri="{FF2B5EF4-FFF2-40B4-BE49-F238E27FC236}">
                    <a16:creationId xmlns:a16="http://schemas.microsoft.com/office/drawing/2014/main" id="{17A75FE1-A883-788F-BF10-E57605F6EAFC}"/>
                  </a:ext>
                </a:extLst>
              </p:cNvPr>
              <p:cNvSpPr/>
              <p:nvPr/>
            </p:nvSpPr>
            <p:spPr>
              <a:xfrm>
                <a:off x="3915725" y="5226700"/>
                <a:ext cx="2298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9194" h="4058" extrusionOk="0">
                    <a:moveTo>
                      <a:pt x="8696" y="0"/>
                    </a:moveTo>
                    <a:cubicBezTo>
                      <a:pt x="8415" y="0"/>
                      <a:pt x="8169" y="167"/>
                      <a:pt x="7913" y="312"/>
                    </a:cubicBezTo>
                    <a:cubicBezTo>
                      <a:pt x="7021" y="792"/>
                      <a:pt x="6175" y="1295"/>
                      <a:pt x="5260" y="1729"/>
                    </a:cubicBezTo>
                    <a:cubicBezTo>
                      <a:pt x="4254" y="2141"/>
                      <a:pt x="3248" y="2530"/>
                      <a:pt x="2196" y="2850"/>
                    </a:cubicBezTo>
                    <a:cubicBezTo>
                      <a:pt x="1830" y="2873"/>
                      <a:pt x="1441" y="2895"/>
                      <a:pt x="1076" y="2964"/>
                    </a:cubicBezTo>
                    <a:cubicBezTo>
                      <a:pt x="618" y="3078"/>
                      <a:pt x="230" y="3353"/>
                      <a:pt x="1" y="3764"/>
                    </a:cubicBezTo>
                    <a:cubicBezTo>
                      <a:pt x="57" y="3987"/>
                      <a:pt x="172" y="4058"/>
                      <a:pt x="315" y="4058"/>
                    </a:cubicBezTo>
                    <a:cubicBezTo>
                      <a:pt x="407" y="4058"/>
                      <a:pt x="511" y="4029"/>
                      <a:pt x="618" y="3993"/>
                    </a:cubicBezTo>
                    <a:cubicBezTo>
                      <a:pt x="1190" y="3924"/>
                      <a:pt x="1762" y="3879"/>
                      <a:pt x="2333" y="3742"/>
                    </a:cubicBezTo>
                    <a:cubicBezTo>
                      <a:pt x="4437" y="3238"/>
                      <a:pt x="6289" y="2164"/>
                      <a:pt x="8187" y="1180"/>
                    </a:cubicBezTo>
                    <a:cubicBezTo>
                      <a:pt x="8439" y="1020"/>
                      <a:pt x="8644" y="837"/>
                      <a:pt x="8850" y="632"/>
                    </a:cubicBezTo>
                    <a:cubicBezTo>
                      <a:pt x="8942" y="586"/>
                      <a:pt x="9010" y="517"/>
                      <a:pt x="9102" y="449"/>
                    </a:cubicBezTo>
                    <a:cubicBezTo>
                      <a:pt x="9193" y="357"/>
                      <a:pt x="9170" y="197"/>
                      <a:pt x="9079" y="106"/>
                    </a:cubicBezTo>
                    <a:cubicBezTo>
                      <a:pt x="8942" y="31"/>
                      <a:pt x="8816" y="0"/>
                      <a:pt x="8696" y="0"/>
                    </a:cubicBezTo>
                    <a:close/>
                  </a:path>
                </a:pathLst>
              </a:custGeom>
              <a:solidFill>
                <a:srgbClr val="9820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53;p88">
                <a:extLst>
                  <a:ext uri="{FF2B5EF4-FFF2-40B4-BE49-F238E27FC236}">
                    <a16:creationId xmlns:a16="http://schemas.microsoft.com/office/drawing/2014/main" id="{ACA1E34B-C744-6207-9C82-31848BF9D66E}"/>
                  </a:ext>
                </a:extLst>
              </p:cNvPr>
              <p:cNvSpPr/>
              <p:nvPr/>
            </p:nvSpPr>
            <p:spPr>
              <a:xfrm>
                <a:off x="3558450" y="5313950"/>
                <a:ext cx="26185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0474" h="1650" extrusionOk="0">
                    <a:moveTo>
                      <a:pt x="389" y="0"/>
                    </a:moveTo>
                    <a:cubicBezTo>
                      <a:pt x="275" y="23"/>
                      <a:pt x="160" y="69"/>
                      <a:pt x="69" y="137"/>
                    </a:cubicBezTo>
                    <a:lnTo>
                      <a:pt x="0" y="297"/>
                    </a:lnTo>
                    <a:lnTo>
                      <a:pt x="69" y="457"/>
                    </a:lnTo>
                    <a:cubicBezTo>
                      <a:pt x="115" y="503"/>
                      <a:pt x="183" y="526"/>
                      <a:pt x="252" y="526"/>
                    </a:cubicBezTo>
                    <a:cubicBezTo>
                      <a:pt x="266" y="524"/>
                      <a:pt x="280" y="522"/>
                      <a:pt x="293" y="522"/>
                    </a:cubicBezTo>
                    <a:cubicBezTo>
                      <a:pt x="404" y="522"/>
                      <a:pt x="467" y="604"/>
                      <a:pt x="549" y="686"/>
                    </a:cubicBezTo>
                    <a:lnTo>
                      <a:pt x="1006" y="777"/>
                    </a:lnTo>
                    <a:cubicBezTo>
                      <a:pt x="1109" y="812"/>
                      <a:pt x="1218" y="829"/>
                      <a:pt x="1329" y="829"/>
                    </a:cubicBezTo>
                    <a:cubicBezTo>
                      <a:pt x="1441" y="829"/>
                      <a:pt x="1555" y="812"/>
                      <a:pt x="1669" y="777"/>
                    </a:cubicBezTo>
                    <a:lnTo>
                      <a:pt x="2035" y="777"/>
                    </a:lnTo>
                    <a:cubicBezTo>
                      <a:pt x="2127" y="800"/>
                      <a:pt x="2218" y="846"/>
                      <a:pt x="2310" y="892"/>
                    </a:cubicBezTo>
                    <a:cubicBezTo>
                      <a:pt x="2499" y="968"/>
                      <a:pt x="2704" y="1012"/>
                      <a:pt x="2912" y="1012"/>
                    </a:cubicBezTo>
                    <a:cubicBezTo>
                      <a:pt x="2955" y="1012"/>
                      <a:pt x="2998" y="1010"/>
                      <a:pt x="3041" y="1006"/>
                    </a:cubicBezTo>
                    <a:cubicBezTo>
                      <a:pt x="3202" y="1098"/>
                      <a:pt x="3407" y="1052"/>
                      <a:pt x="3567" y="1189"/>
                    </a:cubicBezTo>
                    <a:cubicBezTo>
                      <a:pt x="4081" y="1298"/>
                      <a:pt x="4594" y="1428"/>
                      <a:pt x="5122" y="1428"/>
                    </a:cubicBezTo>
                    <a:cubicBezTo>
                      <a:pt x="5370" y="1428"/>
                      <a:pt x="5621" y="1399"/>
                      <a:pt x="5877" y="1326"/>
                    </a:cubicBezTo>
                    <a:cubicBezTo>
                      <a:pt x="5934" y="1303"/>
                      <a:pt x="5997" y="1292"/>
                      <a:pt x="6060" y="1292"/>
                    </a:cubicBezTo>
                    <a:cubicBezTo>
                      <a:pt x="6123" y="1292"/>
                      <a:pt x="6186" y="1303"/>
                      <a:pt x="6243" y="1326"/>
                    </a:cubicBezTo>
                    <a:cubicBezTo>
                      <a:pt x="6928" y="1559"/>
                      <a:pt x="7626" y="1649"/>
                      <a:pt x="8326" y="1649"/>
                    </a:cubicBezTo>
                    <a:cubicBezTo>
                      <a:pt x="9003" y="1649"/>
                      <a:pt x="9684" y="1564"/>
                      <a:pt x="10359" y="1441"/>
                    </a:cubicBezTo>
                    <a:cubicBezTo>
                      <a:pt x="10473" y="1189"/>
                      <a:pt x="10336" y="1029"/>
                      <a:pt x="10153" y="869"/>
                    </a:cubicBezTo>
                    <a:cubicBezTo>
                      <a:pt x="10062" y="823"/>
                      <a:pt x="9947" y="777"/>
                      <a:pt x="9856" y="755"/>
                    </a:cubicBezTo>
                    <a:cubicBezTo>
                      <a:pt x="9696" y="755"/>
                      <a:pt x="9536" y="777"/>
                      <a:pt x="9376" y="823"/>
                    </a:cubicBezTo>
                    <a:cubicBezTo>
                      <a:pt x="9306" y="876"/>
                      <a:pt x="9239" y="898"/>
                      <a:pt x="9175" y="898"/>
                    </a:cubicBezTo>
                    <a:cubicBezTo>
                      <a:pt x="9070" y="898"/>
                      <a:pt x="8971" y="839"/>
                      <a:pt x="8872" y="755"/>
                    </a:cubicBezTo>
                    <a:cubicBezTo>
                      <a:pt x="8667" y="686"/>
                      <a:pt x="8461" y="663"/>
                      <a:pt x="8232" y="663"/>
                    </a:cubicBezTo>
                    <a:cubicBezTo>
                      <a:pt x="8127" y="659"/>
                      <a:pt x="8020" y="658"/>
                      <a:pt x="7913" y="658"/>
                    </a:cubicBezTo>
                    <a:cubicBezTo>
                      <a:pt x="7796" y="658"/>
                      <a:pt x="7679" y="659"/>
                      <a:pt x="7561" y="659"/>
                    </a:cubicBezTo>
                    <a:cubicBezTo>
                      <a:pt x="7204" y="659"/>
                      <a:pt x="6845" y="647"/>
                      <a:pt x="6494" y="549"/>
                    </a:cubicBezTo>
                    <a:lnTo>
                      <a:pt x="6311" y="503"/>
                    </a:lnTo>
                    <a:cubicBezTo>
                      <a:pt x="6197" y="503"/>
                      <a:pt x="6083" y="480"/>
                      <a:pt x="5968" y="480"/>
                    </a:cubicBezTo>
                    <a:cubicBezTo>
                      <a:pt x="5570" y="539"/>
                      <a:pt x="5162" y="636"/>
                      <a:pt x="4757" y="636"/>
                    </a:cubicBezTo>
                    <a:cubicBezTo>
                      <a:pt x="4534" y="636"/>
                      <a:pt x="4312" y="607"/>
                      <a:pt x="4093" y="526"/>
                    </a:cubicBezTo>
                    <a:cubicBezTo>
                      <a:pt x="3796" y="457"/>
                      <a:pt x="3522" y="412"/>
                      <a:pt x="3224" y="412"/>
                    </a:cubicBezTo>
                    <a:cubicBezTo>
                      <a:pt x="2996" y="389"/>
                      <a:pt x="2790" y="343"/>
                      <a:pt x="2561" y="274"/>
                    </a:cubicBezTo>
                    <a:cubicBezTo>
                      <a:pt x="2447" y="252"/>
                      <a:pt x="2355" y="229"/>
                      <a:pt x="2241" y="206"/>
                    </a:cubicBezTo>
                    <a:cubicBezTo>
                      <a:pt x="1784" y="206"/>
                      <a:pt x="1349" y="137"/>
                      <a:pt x="915" y="46"/>
                    </a:cubicBezTo>
                    <a:cubicBezTo>
                      <a:pt x="732" y="0"/>
                      <a:pt x="572" y="0"/>
                      <a:pt x="389" y="0"/>
                    </a:cubicBezTo>
                    <a:close/>
                  </a:path>
                </a:pathLst>
              </a:custGeom>
              <a:solidFill>
                <a:srgbClr val="952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54;p88">
                <a:extLst>
                  <a:ext uri="{FF2B5EF4-FFF2-40B4-BE49-F238E27FC236}">
                    <a16:creationId xmlns:a16="http://schemas.microsoft.com/office/drawing/2014/main" id="{0035E168-AD80-7874-E4DB-4464B726B523}"/>
                  </a:ext>
                </a:extLst>
              </p:cNvPr>
              <p:cNvSpPr/>
              <p:nvPr/>
            </p:nvSpPr>
            <p:spPr>
              <a:xfrm>
                <a:off x="3106250" y="4986150"/>
                <a:ext cx="132650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6185" extrusionOk="0">
                    <a:moveTo>
                      <a:pt x="702" y="1"/>
                    </a:moveTo>
                    <a:cubicBezTo>
                      <a:pt x="543" y="1"/>
                      <a:pt x="452" y="125"/>
                      <a:pt x="412" y="284"/>
                    </a:cubicBezTo>
                    <a:lnTo>
                      <a:pt x="412" y="558"/>
                    </a:lnTo>
                    <a:cubicBezTo>
                      <a:pt x="458" y="627"/>
                      <a:pt x="481" y="718"/>
                      <a:pt x="504" y="810"/>
                    </a:cubicBezTo>
                    <a:cubicBezTo>
                      <a:pt x="504" y="878"/>
                      <a:pt x="527" y="970"/>
                      <a:pt x="595" y="1038"/>
                    </a:cubicBezTo>
                    <a:cubicBezTo>
                      <a:pt x="664" y="1290"/>
                      <a:pt x="595" y="1564"/>
                      <a:pt x="389" y="1702"/>
                    </a:cubicBezTo>
                    <a:cubicBezTo>
                      <a:pt x="1" y="2045"/>
                      <a:pt x="69" y="2205"/>
                      <a:pt x="504" y="2388"/>
                    </a:cubicBezTo>
                    <a:cubicBezTo>
                      <a:pt x="641" y="2456"/>
                      <a:pt x="801" y="2525"/>
                      <a:pt x="984" y="2548"/>
                    </a:cubicBezTo>
                    <a:cubicBezTo>
                      <a:pt x="1001" y="2547"/>
                      <a:pt x="1018" y="2546"/>
                      <a:pt x="1035" y="2546"/>
                    </a:cubicBezTo>
                    <a:cubicBezTo>
                      <a:pt x="1481" y="2546"/>
                      <a:pt x="1703" y="2834"/>
                      <a:pt x="1967" y="3165"/>
                    </a:cubicBezTo>
                    <a:cubicBezTo>
                      <a:pt x="2790" y="4148"/>
                      <a:pt x="3659" y="5132"/>
                      <a:pt x="4505" y="6092"/>
                    </a:cubicBezTo>
                    <a:cubicBezTo>
                      <a:pt x="4557" y="6156"/>
                      <a:pt x="4623" y="6184"/>
                      <a:pt x="4691" y="6184"/>
                    </a:cubicBezTo>
                    <a:cubicBezTo>
                      <a:pt x="4744" y="6184"/>
                      <a:pt x="4799" y="6168"/>
                      <a:pt x="4848" y="6138"/>
                    </a:cubicBezTo>
                    <a:cubicBezTo>
                      <a:pt x="5306" y="5223"/>
                      <a:pt x="4391" y="4971"/>
                      <a:pt x="4071" y="4423"/>
                    </a:cubicBezTo>
                    <a:cubicBezTo>
                      <a:pt x="2973" y="2959"/>
                      <a:pt x="1624" y="1656"/>
                      <a:pt x="778" y="9"/>
                    </a:cubicBezTo>
                    <a:cubicBezTo>
                      <a:pt x="751" y="3"/>
                      <a:pt x="726" y="1"/>
                      <a:pt x="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55;p88">
                <a:extLst>
                  <a:ext uri="{FF2B5EF4-FFF2-40B4-BE49-F238E27FC236}">
                    <a16:creationId xmlns:a16="http://schemas.microsoft.com/office/drawing/2014/main" id="{C9CBF662-394D-781B-1BB7-B0F1EDCBEBBA}"/>
                  </a:ext>
                </a:extLst>
              </p:cNvPr>
              <p:cNvSpPr/>
              <p:nvPr/>
            </p:nvSpPr>
            <p:spPr>
              <a:xfrm>
                <a:off x="3007925" y="4723975"/>
                <a:ext cx="44625" cy="1073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4295" extrusionOk="0">
                    <a:moveTo>
                      <a:pt x="1327" y="1"/>
                    </a:moveTo>
                    <a:cubicBezTo>
                      <a:pt x="1131" y="66"/>
                      <a:pt x="958" y="178"/>
                      <a:pt x="758" y="178"/>
                    </a:cubicBezTo>
                    <a:cubicBezTo>
                      <a:pt x="679" y="178"/>
                      <a:pt x="595" y="161"/>
                      <a:pt x="504" y="115"/>
                    </a:cubicBezTo>
                    <a:cubicBezTo>
                      <a:pt x="441" y="84"/>
                      <a:pt x="384" y="70"/>
                      <a:pt x="332" y="70"/>
                    </a:cubicBezTo>
                    <a:cubicBezTo>
                      <a:pt x="191" y="70"/>
                      <a:pt x="84" y="171"/>
                      <a:pt x="1" y="321"/>
                    </a:cubicBezTo>
                    <a:cubicBezTo>
                      <a:pt x="1" y="1258"/>
                      <a:pt x="161" y="2196"/>
                      <a:pt x="504" y="3088"/>
                    </a:cubicBezTo>
                    <a:cubicBezTo>
                      <a:pt x="618" y="3476"/>
                      <a:pt x="709" y="3865"/>
                      <a:pt x="778" y="4277"/>
                    </a:cubicBezTo>
                    <a:cubicBezTo>
                      <a:pt x="819" y="4289"/>
                      <a:pt x="856" y="4295"/>
                      <a:pt x="890" y="4295"/>
                    </a:cubicBezTo>
                    <a:cubicBezTo>
                      <a:pt x="1047" y="4295"/>
                      <a:pt x="1137" y="4175"/>
                      <a:pt x="1213" y="4025"/>
                    </a:cubicBezTo>
                    <a:cubicBezTo>
                      <a:pt x="1304" y="3728"/>
                      <a:pt x="1327" y="3408"/>
                      <a:pt x="1235" y="3110"/>
                    </a:cubicBezTo>
                    <a:cubicBezTo>
                      <a:pt x="1098" y="2653"/>
                      <a:pt x="1030" y="2173"/>
                      <a:pt x="1030" y="1670"/>
                    </a:cubicBezTo>
                    <a:cubicBezTo>
                      <a:pt x="1030" y="1601"/>
                      <a:pt x="961" y="1510"/>
                      <a:pt x="1030" y="1441"/>
                    </a:cubicBezTo>
                    <a:cubicBezTo>
                      <a:pt x="1030" y="1601"/>
                      <a:pt x="1075" y="1761"/>
                      <a:pt x="1121" y="1899"/>
                    </a:cubicBezTo>
                    <a:cubicBezTo>
                      <a:pt x="1190" y="1990"/>
                      <a:pt x="1304" y="2059"/>
                      <a:pt x="1418" y="2059"/>
                    </a:cubicBezTo>
                    <a:cubicBezTo>
                      <a:pt x="1738" y="1921"/>
                      <a:pt x="1784" y="1647"/>
                      <a:pt x="1784" y="1350"/>
                    </a:cubicBezTo>
                    <a:cubicBezTo>
                      <a:pt x="1761" y="1235"/>
                      <a:pt x="1738" y="1121"/>
                      <a:pt x="1716" y="1030"/>
                    </a:cubicBezTo>
                    <a:cubicBezTo>
                      <a:pt x="1624" y="778"/>
                      <a:pt x="1556" y="504"/>
                      <a:pt x="1487" y="252"/>
                    </a:cubicBezTo>
                    <a:cubicBezTo>
                      <a:pt x="1464" y="161"/>
                      <a:pt x="1395" y="69"/>
                      <a:pt x="1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56;p88">
                <a:extLst>
                  <a:ext uri="{FF2B5EF4-FFF2-40B4-BE49-F238E27FC236}">
                    <a16:creationId xmlns:a16="http://schemas.microsoft.com/office/drawing/2014/main" id="{D59792C5-AEA3-3CCD-167D-8C5DA2C60EB6}"/>
                  </a:ext>
                </a:extLst>
              </p:cNvPr>
              <p:cNvSpPr/>
              <p:nvPr/>
            </p:nvSpPr>
            <p:spPr>
              <a:xfrm>
                <a:off x="3048525" y="4878900"/>
                <a:ext cx="777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4574" extrusionOk="0">
                    <a:moveTo>
                      <a:pt x="366" y="0"/>
                    </a:moveTo>
                    <a:cubicBezTo>
                      <a:pt x="160" y="46"/>
                      <a:pt x="0" y="115"/>
                      <a:pt x="137" y="366"/>
                    </a:cubicBezTo>
                    <a:cubicBezTo>
                      <a:pt x="618" y="1715"/>
                      <a:pt x="1326" y="2973"/>
                      <a:pt x="2195" y="4094"/>
                    </a:cubicBezTo>
                    <a:cubicBezTo>
                      <a:pt x="2264" y="4162"/>
                      <a:pt x="2333" y="4231"/>
                      <a:pt x="2401" y="4299"/>
                    </a:cubicBezTo>
                    <a:lnTo>
                      <a:pt x="2721" y="4574"/>
                    </a:lnTo>
                    <a:lnTo>
                      <a:pt x="2927" y="4345"/>
                    </a:lnTo>
                    <a:cubicBezTo>
                      <a:pt x="3110" y="3888"/>
                      <a:pt x="2721" y="3613"/>
                      <a:pt x="2584" y="3270"/>
                    </a:cubicBezTo>
                    <a:cubicBezTo>
                      <a:pt x="2378" y="2859"/>
                      <a:pt x="2104" y="2516"/>
                      <a:pt x="1875" y="2127"/>
                    </a:cubicBezTo>
                    <a:cubicBezTo>
                      <a:pt x="1509" y="1304"/>
                      <a:pt x="1304" y="389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57;p88">
                <a:extLst>
                  <a:ext uri="{FF2B5EF4-FFF2-40B4-BE49-F238E27FC236}">
                    <a16:creationId xmlns:a16="http://schemas.microsoft.com/office/drawing/2014/main" id="{7A918F3E-AACF-BF2E-9EC3-E9229A8E3EB5}"/>
                  </a:ext>
                </a:extLst>
              </p:cNvPr>
              <p:cNvSpPr/>
              <p:nvPr/>
            </p:nvSpPr>
            <p:spPr>
              <a:xfrm>
                <a:off x="3810550" y="5313475"/>
                <a:ext cx="1206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535" extrusionOk="0">
                    <a:moveTo>
                      <a:pt x="3598" y="1"/>
                    </a:moveTo>
                    <a:cubicBezTo>
                      <a:pt x="3174" y="1"/>
                      <a:pt x="2774" y="258"/>
                      <a:pt x="2356" y="408"/>
                    </a:cubicBezTo>
                    <a:cubicBezTo>
                      <a:pt x="2071" y="597"/>
                      <a:pt x="1744" y="699"/>
                      <a:pt x="1410" y="699"/>
                    </a:cubicBezTo>
                    <a:cubicBezTo>
                      <a:pt x="1260" y="699"/>
                      <a:pt x="1109" y="679"/>
                      <a:pt x="961" y="636"/>
                    </a:cubicBezTo>
                    <a:cubicBezTo>
                      <a:pt x="869" y="614"/>
                      <a:pt x="755" y="614"/>
                      <a:pt x="641" y="614"/>
                    </a:cubicBezTo>
                    <a:cubicBezTo>
                      <a:pt x="503" y="636"/>
                      <a:pt x="343" y="705"/>
                      <a:pt x="229" y="774"/>
                    </a:cubicBezTo>
                    <a:cubicBezTo>
                      <a:pt x="138" y="842"/>
                      <a:pt x="69" y="911"/>
                      <a:pt x="0" y="1002"/>
                    </a:cubicBezTo>
                    <a:cubicBezTo>
                      <a:pt x="92" y="1162"/>
                      <a:pt x="183" y="1322"/>
                      <a:pt x="275" y="1482"/>
                    </a:cubicBezTo>
                    <a:cubicBezTo>
                      <a:pt x="503" y="1518"/>
                      <a:pt x="733" y="1535"/>
                      <a:pt x="965" y="1535"/>
                    </a:cubicBezTo>
                    <a:cubicBezTo>
                      <a:pt x="1640" y="1535"/>
                      <a:pt x="2320" y="1389"/>
                      <a:pt x="2950" y="1117"/>
                    </a:cubicBezTo>
                    <a:cubicBezTo>
                      <a:pt x="3362" y="957"/>
                      <a:pt x="3796" y="819"/>
                      <a:pt x="4254" y="774"/>
                    </a:cubicBezTo>
                    <a:cubicBezTo>
                      <a:pt x="4459" y="751"/>
                      <a:pt x="4665" y="682"/>
                      <a:pt x="4825" y="545"/>
                    </a:cubicBezTo>
                    <a:cubicBezTo>
                      <a:pt x="4619" y="476"/>
                      <a:pt x="4414" y="476"/>
                      <a:pt x="4299" y="271"/>
                    </a:cubicBezTo>
                    <a:cubicBezTo>
                      <a:pt x="4054" y="73"/>
                      <a:pt x="3823" y="1"/>
                      <a:pt x="359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58;p88">
                <a:extLst>
                  <a:ext uri="{FF2B5EF4-FFF2-40B4-BE49-F238E27FC236}">
                    <a16:creationId xmlns:a16="http://schemas.microsoft.com/office/drawing/2014/main" id="{49732BF2-FEF5-B59B-42FB-AF8679BF2943}"/>
                  </a:ext>
                </a:extLst>
              </p:cNvPr>
              <p:cNvSpPr/>
              <p:nvPr/>
            </p:nvSpPr>
            <p:spPr>
              <a:xfrm>
                <a:off x="3250875" y="5157800"/>
                <a:ext cx="892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679" extrusionOk="0">
                    <a:moveTo>
                      <a:pt x="419" y="0"/>
                    </a:moveTo>
                    <a:cubicBezTo>
                      <a:pt x="395" y="0"/>
                      <a:pt x="370" y="1"/>
                      <a:pt x="344" y="3"/>
                    </a:cubicBezTo>
                    <a:cubicBezTo>
                      <a:pt x="230" y="26"/>
                      <a:pt x="138" y="95"/>
                      <a:pt x="47" y="163"/>
                    </a:cubicBezTo>
                    <a:cubicBezTo>
                      <a:pt x="24" y="163"/>
                      <a:pt x="1" y="186"/>
                      <a:pt x="1" y="255"/>
                    </a:cubicBezTo>
                    <a:cubicBezTo>
                      <a:pt x="1" y="346"/>
                      <a:pt x="24" y="415"/>
                      <a:pt x="92" y="461"/>
                    </a:cubicBezTo>
                    <a:cubicBezTo>
                      <a:pt x="458" y="895"/>
                      <a:pt x="733" y="1421"/>
                      <a:pt x="1259" y="1696"/>
                    </a:cubicBezTo>
                    <a:cubicBezTo>
                      <a:pt x="1876" y="2039"/>
                      <a:pt x="2493" y="2359"/>
                      <a:pt x="3111" y="2679"/>
                    </a:cubicBezTo>
                    <a:cubicBezTo>
                      <a:pt x="3294" y="2656"/>
                      <a:pt x="3431" y="2542"/>
                      <a:pt x="3500" y="2382"/>
                    </a:cubicBezTo>
                    <a:cubicBezTo>
                      <a:pt x="3568" y="1398"/>
                      <a:pt x="2653" y="1558"/>
                      <a:pt x="2173" y="1192"/>
                    </a:cubicBezTo>
                    <a:cubicBezTo>
                      <a:pt x="2059" y="1147"/>
                      <a:pt x="1967" y="1101"/>
                      <a:pt x="1876" y="1032"/>
                    </a:cubicBezTo>
                    <a:cubicBezTo>
                      <a:pt x="1693" y="941"/>
                      <a:pt x="1533" y="827"/>
                      <a:pt x="1373" y="689"/>
                    </a:cubicBezTo>
                    <a:cubicBezTo>
                      <a:pt x="1090" y="407"/>
                      <a:pt x="8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859;p88">
                <a:extLst>
                  <a:ext uri="{FF2B5EF4-FFF2-40B4-BE49-F238E27FC236}">
                    <a16:creationId xmlns:a16="http://schemas.microsoft.com/office/drawing/2014/main" id="{4403DEC3-CF00-C6F6-97A2-4023ADE7CBF1}"/>
                  </a:ext>
                </a:extLst>
              </p:cNvPr>
              <p:cNvSpPr/>
              <p:nvPr/>
            </p:nvSpPr>
            <p:spPr>
              <a:xfrm>
                <a:off x="4142675" y="5164600"/>
                <a:ext cx="9550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2933" extrusionOk="0">
                    <a:moveTo>
                      <a:pt x="3210" y="0"/>
                    </a:moveTo>
                    <a:cubicBezTo>
                      <a:pt x="3185" y="0"/>
                      <a:pt x="3160" y="2"/>
                      <a:pt x="3134" y="6"/>
                    </a:cubicBezTo>
                    <a:cubicBezTo>
                      <a:pt x="3042" y="29"/>
                      <a:pt x="2928" y="52"/>
                      <a:pt x="2859" y="97"/>
                    </a:cubicBezTo>
                    <a:cubicBezTo>
                      <a:pt x="2676" y="189"/>
                      <a:pt x="2493" y="303"/>
                      <a:pt x="2333" y="417"/>
                    </a:cubicBezTo>
                    <a:lnTo>
                      <a:pt x="2105" y="577"/>
                    </a:lnTo>
                    <a:cubicBezTo>
                      <a:pt x="1967" y="646"/>
                      <a:pt x="1830" y="738"/>
                      <a:pt x="1716" y="806"/>
                    </a:cubicBezTo>
                    <a:cubicBezTo>
                      <a:pt x="1624" y="852"/>
                      <a:pt x="1533" y="920"/>
                      <a:pt x="1464" y="989"/>
                    </a:cubicBezTo>
                    <a:cubicBezTo>
                      <a:pt x="961" y="1538"/>
                      <a:pt x="1" y="1675"/>
                      <a:pt x="24" y="2635"/>
                    </a:cubicBezTo>
                    <a:lnTo>
                      <a:pt x="24" y="2933"/>
                    </a:lnTo>
                    <a:cubicBezTo>
                      <a:pt x="1419" y="2178"/>
                      <a:pt x="2676" y="1263"/>
                      <a:pt x="3820" y="166"/>
                    </a:cubicBezTo>
                    <a:lnTo>
                      <a:pt x="3545" y="166"/>
                    </a:lnTo>
                    <a:cubicBezTo>
                      <a:pt x="3449" y="51"/>
                      <a:pt x="3338" y="0"/>
                      <a:pt x="3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60;p88">
                <a:extLst>
                  <a:ext uri="{FF2B5EF4-FFF2-40B4-BE49-F238E27FC236}">
                    <a16:creationId xmlns:a16="http://schemas.microsoft.com/office/drawing/2014/main" id="{D6FAD037-2CA2-BDB6-2ECD-3DDFA2BEF082}"/>
                  </a:ext>
                </a:extLst>
              </p:cNvPr>
              <p:cNvSpPr/>
              <p:nvPr/>
            </p:nvSpPr>
            <p:spPr>
              <a:xfrm>
                <a:off x="3433825" y="5269725"/>
                <a:ext cx="1286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113" extrusionOk="0">
                    <a:moveTo>
                      <a:pt x="804" y="0"/>
                    </a:moveTo>
                    <a:cubicBezTo>
                      <a:pt x="656" y="0"/>
                      <a:pt x="503" y="29"/>
                      <a:pt x="343" y="100"/>
                    </a:cubicBezTo>
                    <a:cubicBezTo>
                      <a:pt x="160" y="168"/>
                      <a:pt x="46" y="328"/>
                      <a:pt x="0" y="511"/>
                    </a:cubicBezTo>
                    <a:cubicBezTo>
                      <a:pt x="46" y="580"/>
                      <a:pt x="92" y="649"/>
                      <a:pt x="160" y="694"/>
                    </a:cubicBezTo>
                    <a:cubicBezTo>
                      <a:pt x="1327" y="1106"/>
                      <a:pt x="2470" y="1540"/>
                      <a:pt x="3636" y="1952"/>
                    </a:cubicBezTo>
                    <a:cubicBezTo>
                      <a:pt x="3842" y="1998"/>
                      <a:pt x="4048" y="2021"/>
                      <a:pt x="4253" y="2021"/>
                    </a:cubicBezTo>
                    <a:cubicBezTo>
                      <a:pt x="4369" y="2083"/>
                      <a:pt x="4494" y="2113"/>
                      <a:pt x="4620" y="2113"/>
                    </a:cubicBezTo>
                    <a:cubicBezTo>
                      <a:pt x="4768" y="2113"/>
                      <a:pt x="4918" y="2072"/>
                      <a:pt x="5054" y="1998"/>
                    </a:cubicBezTo>
                    <a:cubicBezTo>
                      <a:pt x="5145" y="1906"/>
                      <a:pt x="5145" y="1769"/>
                      <a:pt x="5077" y="1678"/>
                    </a:cubicBezTo>
                    <a:cubicBezTo>
                      <a:pt x="4894" y="1540"/>
                      <a:pt x="4665" y="1449"/>
                      <a:pt x="4436" y="1449"/>
                    </a:cubicBezTo>
                    <a:cubicBezTo>
                      <a:pt x="4231" y="1426"/>
                      <a:pt x="4002" y="1380"/>
                      <a:pt x="3819" y="1312"/>
                    </a:cubicBezTo>
                    <a:cubicBezTo>
                      <a:pt x="3545" y="1243"/>
                      <a:pt x="3316" y="1129"/>
                      <a:pt x="3087" y="992"/>
                    </a:cubicBezTo>
                    <a:cubicBezTo>
                      <a:pt x="2699" y="740"/>
                      <a:pt x="2310" y="534"/>
                      <a:pt x="1875" y="374"/>
                    </a:cubicBezTo>
                    <a:cubicBezTo>
                      <a:pt x="1530" y="193"/>
                      <a:pt x="1184" y="0"/>
                      <a:pt x="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861;p88">
                <a:extLst>
                  <a:ext uri="{FF2B5EF4-FFF2-40B4-BE49-F238E27FC236}">
                    <a16:creationId xmlns:a16="http://schemas.microsoft.com/office/drawing/2014/main" id="{DC8675B9-94F0-2E60-A978-93F479505959}"/>
                  </a:ext>
                </a:extLst>
              </p:cNvPr>
              <p:cNvSpPr/>
              <p:nvPr/>
            </p:nvSpPr>
            <p:spPr>
              <a:xfrm>
                <a:off x="3328625" y="5216550"/>
                <a:ext cx="98500" cy="55450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2218" extrusionOk="0">
                    <a:moveTo>
                      <a:pt x="532" y="0"/>
                    </a:moveTo>
                    <a:cubicBezTo>
                      <a:pt x="447" y="0"/>
                      <a:pt x="361" y="26"/>
                      <a:pt x="275" y="77"/>
                    </a:cubicBezTo>
                    <a:lnTo>
                      <a:pt x="1" y="329"/>
                    </a:lnTo>
                    <a:cubicBezTo>
                      <a:pt x="161" y="557"/>
                      <a:pt x="390" y="740"/>
                      <a:pt x="664" y="832"/>
                    </a:cubicBezTo>
                    <a:cubicBezTo>
                      <a:pt x="1601" y="1289"/>
                      <a:pt x="2516" y="1724"/>
                      <a:pt x="3431" y="2158"/>
                    </a:cubicBezTo>
                    <a:cubicBezTo>
                      <a:pt x="3484" y="2199"/>
                      <a:pt x="3544" y="2218"/>
                      <a:pt x="3604" y="2218"/>
                    </a:cubicBezTo>
                    <a:cubicBezTo>
                      <a:pt x="3776" y="2218"/>
                      <a:pt x="3939" y="2065"/>
                      <a:pt x="3888" y="1861"/>
                    </a:cubicBezTo>
                    <a:lnTo>
                      <a:pt x="3865" y="1701"/>
                    </a:lnTo>
                    <a:cubicBezTo>
                      <a:pt x="3774" y="1541"/>
                      <a:pt x="3659" y="1426"/>
                      <a:pt x="3499" y="1358"/>
                    </a:cubicBezTo>
                    <a:cubicBezTo>
                      <a:pt x="2585" y="809"/>
                      <a:pt x="1624" y="352"/>
                      <a:pt x="618" y="9"/>
                    </a:cubicBezTo>
                    <a:cubicBezTo>
                      <a:pt x="590" y="3"/>
                      <a:pt x="561" y="0"/>
                      <a:pt x="5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862;p88">
                <a:extLst>
                  <a:ext uri="{FF2B5EF4-FFF2-40B4-BE49-F238E27FC236}">
                    <a16:creationId xmlns:a16="http://schemas.microsoft.com/office/drawing/2014/main" id="{A1B695E3-4477-7272-4FB6-A725702E829A}"/>
                  </a:ext>
                </a:extLst>
              </p:cNvPr>
              <p:cNvSpPr/>
              <p:nvPr/>
            </p:nvSpPr>
            <p:spPr>
              <a:xfrm>
                <a:off x="3027925" y="4822300"/>
                <a:ext cx="45200" cy="6577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631" extrusionOk="0">
                    <a:moveTo>
                      <a:pt x="413" y="1"/>
                    </a:moveTo>
                    <a:lnTo>
                      <a:pt x="275" y="46"/>
                    </a:lnTo>
                    <a:lnTo>
                      <a:pt x="1" y="321"/>
                    </a:lnTo>
                    <a:cubicBezTo>
                      <a:pt x="70" y="595"/>
                      <a:pt x="161" y="847"/>
                      <a:pt x="230" y="1121"/>
                    </a:cubicBezTo>
                    <a:cubicBezTo>
                      <a:pt x="367" y="1670"/>
                      <a:pt x="595" y="2196"/>
                      <a:pt x="961" y="2630"/>
                    </a:cubicBezTo>
                    <a:lnTo>
                      <a:pt x="1259" y="2333"/>
                    </a:lnTo>
                    <a:cubicBezTo>
                      <a:pt x="1556" y="2310"/>
                      <a:pt x="1785" y="2219"/>
                      <a:pt x="1807" y="1876"/>
                    </a:cubicBezTo>
                    <a:cubicBezTo>
                      <a:pt x="1716" y="1739"/>
                      <a:pt x="1602" y="1647"/>
                      <a:pt x="1442" y="1578"/>
                    </a:cubicBezTo>
                    <a:cubicBezTo>
                      <a:pt x="1259" y="1464"/>
                      <a:pt x="1099" y="1304"/>
                      <a:pt x="984" y="1121"/>
                    </a:cubicBezTo>
                    <a:cubicBezTo>
                      <a:pt x="893" y="1007"/>
                      <a:pt x="824" y="892"/>
                      <a:pt x="778" y="755"/>
                    </a:cubicBezTo>
                    <a:cubicBezTo>
                      <a:pt x="756" y="641"/>
                      <a:pt x="733" y="549"/>
                      <a:pt x="710" y="458"/>
                    </a:cubicBezTo>
                    <a:cubicBezTo>
                      <a:pt x="687" y="321"/>
                      <a:pt x="641" y="184"/>
                      <a:pt x="550" y="69"/>
                    </a:cubicBezTo>
                    <a:lnTo>
                      <a:pt x="413" y="1"/>
                    </a:lnTo>
                    <a:close/>
                  </a:path>
                </a:pathLst>
              </a:custGeom>
              <a:solidFill>
                <a:srgbClr val="AA45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863;p88">
                <a:extLst>
                  <a:ext uri="{FF2B5EF4-FFF2-40B4-BE49-F238E27FC236}">
                    <a16:creationId xmlns:a16="http://schemas.microsoft.com/office/drawing/2014/main" id="{F306976B-0171-7FC9-697E-3A65A739F977}"/>
                  </a:ext>
                </a:extLst>
              </p:cNvPr>
              <p:cNvSpPr/>
              <p:nvPr/>
            </p:nvSpPr>
            <p:spPr>
              <a:xfrm>
                <a:off x="3001075" y="4429575"/>
                <a:ext cx="1775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1533" extrusionOk="0">
                    <a:moveTo>
                      <a:pt x="343" y="0"/>
                    </a:moveTo>
                    <a:cubicBezTo>
                      <a:pt x="229" y="320"/>
                      <a:pt x="137" y="641"/>
                      <a:pt x="46" y="938"/>
                    </a:cubicBezTo>
                    <a:cubicBezTo>
                      <a:pt x="46" y="984"/>
                      <a:pt x="46" y="1029"/>
                      <a:pt x="46" y="1075"/>
                    </a:cubicBezTo>
                    <a:cubicBezTo>
                      <a:pt x="92" y="1235"/>
                      <a:pt x="0" y="1532"/>
                      <a:pt x="275" y="1532"/>
                    </a:cubicBezTo>
                    <a:cubicBezTo>
                      <a:pt x="458" y="1532"/>
                      <a:pt x="526" y="1304"/>
                      <a:pt x="526" y="1144"/>
                    </a:cubicBezTo>
                    <a:cubicBezTo>
                      <a:pt x="549" y="778"/>
                      <a:pt x="709" y="343"/>
                      <a:pt x="343" y="0"/>
                    </a:cubicBezTo>
                    <a:close/>
                  </a:path>
                </a:pathLst>
              </a:custGeom>
              <a:solidFill>
                <a:srgbClr val="E699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864;p88">
                <a:extLst>
                  <a:ext uri="{FF2B5EF4-FFF2-40B4-BE49-F238E27FC236}">
                    <a16:creationId xmlns:a16="http://schemas.microsoft.com/office/drawing/2014/main" id="{EC732B1C-9545-C217-2514-4E7EC7F4DAA5}"/>
                  </a:ext>
                </a:extLst>
              </p:cNvPr>
              <p:cNvSpPr/>
              <p:nvPr/>
            </p:nvSpPr>
            <p:spPr>
              <a:xfrm>
                <a:off x="3013650" y="4383825"/>
                <a:ext cx="154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382" extrusionOk="0">
                    <a:moveTo>
                      <a:pt x="435" y="1"/>
                    </a:moveTo>
                    <a:cubicBezTo>
                      <a:pt x="383" y="1"/>
                      <a:pt x="332" y="24"/>
                      <a:pt x="298" y="70"/>
                    </a:cubicBezTo>
                    <a:cubicBezTo>
                      <a:pt x="115" y="435"/>
                      <a:pt x="0" y="870"/>
                      <a:pt x="23" y="1304"/>
                    </a:cubicBezTo>
                    <a:cubicBezTo>
                      <a:pt x="71" y="1353"/>
                      <a:pt x="126" y="1382"/>
                      <a:pt x="177" y="1382"/>
                    </a:cubicBezTo>
                    <a:cubicBezTo>
                      <a:pt x="223" y="1382"/>
                      <a:pt x="265" y="1358"/>
                      <a:pt x="298" y="1304"/>
                    </a:cubicBezTo>
                    <a:cubicBezTo>
                      <a:pt x="526" y="939"/>
                      <a:pt x="618" y="504"/>
                      <a:pt x="572" y="70"/>
                    </a:cubicBezTo>
                    <a:cubicBezTo>
                      <a:pt x="538" y="24"/>
                      <a:pt x="486" y="1"/>
                      <a:pt x="435" y="1"/>
                    </a:cubicBezTo>
                    <a:close/>
                  </a:path>
                </a:pathLst>
              </a:custGeom>
              <a:solidFill>
                <a:srgbClr val="DF83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865;p88">
                <a:extLst>
                  <a:ext uri="{FF2B5EF4-FFF2-40B4-BE49-F238E27FC236}">
                    <a16:creationId xmlns:a16="http://schemas.microsoft.com/office/drawing/2014/main" id="{24B8E947-5977-5624-424B-9EB02983966A}"/>
                  </a:ext>
                </a:extLst>
              </p:cNvPr>
              <p:cNvSpPr/>
              <p:nvPr/>
            </p:nvSpPr>
            <p:spPr>
              <a:xfrm>
                <a:off x="3021650" y="4354675"/>
                <a:ext cx="2060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236" extrusionOk="0">
                    <a:moveTo>
                      <a:pt x="275" y="1"/>
                    </a:moveTo>
                    <a:cubicBezTo>
                      <a:pt x="252" y="229"/>
                      <a:pt x="229" y="458"/>
                      <a:pt x="229" y="710"/>
                    </a:cubicBezTo>
                    <a:cubicBezTo>
                      <a:pt x="160" y="801"/>
                      <a:pt x="115" y="893"/>
                      <a:pt x="46" y="984"/>
                    </a:cubicBezTo>
                    <a:lnTo>
                      <a:pt x="0" y="1236"/>
                    </a:lnTo>
                    <a:lnTo>
                      <a:pt x="252" y="1236"/>
                    </a:lnTo>
                    <a:cubicBezTo>
                      <a:pt x="824" y="527"/>
                      <a:pt x="824" y="481"/>
                      <a:pt x="275" y="1"/>
                    </a:cubicBezTo>
                    <a:close/>
                  </a:path>
                </a:pathLst>
              </a:custGeom>
              <a:solidFill>
                <a:srgbClr val="E28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866;p88">
                <a:extLst>
                  <a:ext uri="{FF2B5EF4-FFF2-40B4-BE49-F238E27FC236}">
                    <a16:creationId xmlns:a16="http://schemas.microsoft.com/office/drawing/2014/main" id="{7CCB1C44-808C-DA4F-3E41-E847D7142C45}"/>
                  </a:ext>
                </a:extLst>
              </p:cNvPr>
              <p:cNvSpPr/>
              <p:nvPr/>
            </p:nvSpPr>
            <p:spPr>
              <a:xfrm>
                <a:off x="3218875" y="5137300"/>
                <a:ext cx="24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961" h="824" extrusionOk="0">
                    <a:moveTo>
                      <a:pt x="389" y="0"/>
                    </a:moveTo>
                    <a:lnTo>
                      <a:pt x="0" y="46"/>
                    </a:lnTo>
                    <a:cubicBezTo>
                      <a:pt x="160" y="389"/>
                      <a:pt x="458" y="686"/>
                      <a:pt x="801" y="823"/>
                    </a:cubicBezTo>
                    <a:cubicBezTo>
                      <a:pt x="892" y="823"/>
                      <a:pt x="961" y="755"/>
                      <a:pt x="961" y="663"/>
                    </a:cubicBezTo>
                    <a:cubicBezTo>
                      <a:pt x="961" y="526"/>
                      <a:pt x="892" y="389"/>
                      <a:pt x="824" y="297"/>
                    </a:cubicBezTo>
                    <a:cubicBezTo>
                      <a:pt x="778" y="252"/>
                      <a:pt x="755" y="229"/>
                      <a:pt x="732" y="183"/>
                    </a:cubicBezTo>
                    <a:cubicBezTo>
                      <a:pt x="664" y="137"/>
                      <a:pt x="595" y="69"/>
                      <a:pt x="503" y="46"/>
                    </a:cubicBez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867;p88">
                <a:extLst>
                  <a:ext uri="{FF2B5EF4-FFF2-40B4-BE49-F238E27FC236}">
                    <a16:creationId xmlns:a16="http://schemas.microsoft.com/office/drawing/2014/main" id="{808C6263-F41A-E347-438C-24D0B7EA09D0}"/>
                  </a:ext>
                </a:extLst>
              </p:cNvPr>
              <p:cNvSpPr/>
              <p:nvPr/>
            </p:nvSpPr>
            <p:spPr>
              <a:xfrm>
                <a:off x="3420675" y="5265225"/>
                <a:ext cx="206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692" extrusionOk="0">
                    <a:moveTo>
                      <a:pt x="344" y="1"/>
                    </a:moveTo>
                    <a:cubicBezTo>
                      <a:pt x="240" y="1"/>
                      <a:pt x="129" y="66"/>
                      <a:pt x="69" y="165"/>
                    </a:cubicBezTo>
                    <a:cubicBezTo>
                      <a:pt x="46" y="165"/>
                      <a:pt x="46" y="188"/>
                      <a:pt x="23" y="234"/>
                    </a:cubicBezTo>
                    <a:cubicBezTo>
                      <a:pt x="0" y="280"/>
                      <a:pt x="23" y="325"/>
                      <a:pt x="69" y="394"/>
                    </a:cubicBezTo>
                    <a:lnTo>
                      <a:pt x="526" y="691"/>
                    </a:lnTo>
                    <a:lnTo>
                      <a:pt x="824" y="417"/>
                    </a:lnTo>
                    <a:cubicBezTo>
                      <a:pt x="824" y="371"/>
                      <a:pt x="824" y="325"/>
                      <a:pt x="801" y="280"/>
                    </a:cubicBezTo>
                    <a:cubicBezTo>
                      <a:pt x="755" y="211"/>
                      <a:pt x="709" y="143"/>
                      <a:pt x="641" y="97"/>
                    </a:cubicBezTo>
                    <a:cubicBezTo>
                      <a:pt x="549" y="51"/>
                      <a:pt x="481" y="28"/>
                      <a:pt x="389" y="5"/>
                    </a:cubicBezTo>
                    <a:cubicBezTo>
                      <a:pt x="374" y="2"/>
                      <a:pt x="359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868;p88">
                <a:extLst>
                  <a:ext uri="{FF2B5EF4-FFF2-40B4-BE49-F238E27FC236}">
                    <a16:creationId xmlns:a16="http://schemas.microsoft.com/office/drawing/2014/main" id="{53C65781-27B0-A770-0E11-E234BDB9575B}"/>
                  </a:ext>
                </a:extLst>
              </p:cNvPr>
              <p:cNvSpPr/>
              <p:nvPr/>
            </p:nvSpPr>
            <p:spPr>
              <a:xfrm>
                <a:off x="3540150" y="5319075"/>
                <a:ext cx="2002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57" extrusionOk="0">
                    <a:moveTo>
                      <a:pt x="801" y="1"/>
                    </a:moveTo>
                    <a:lnTo>
                      <a:pt x="0" y="47"/>
                    </a:lnTo>
                    <a:cubicBezTo>
                      <a:pt x="201" y="187"/>
                      <a:pt x="453" y="257"/>
                      <a:pt x="697" y="257"/>
                    </a:cubicBezTo>
                    <a:cubicBezTo>
                      <a:pt x="732" y="257"/>
                      <a:pt x="766" y="255"/>
                      <a:pt x="801" y="252"/>
                    </a:cubicBezTo>
                    <a:lnTo>
                      <a:pt x="801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869;p88">
                <a:extLst>
                  <a:ext uri="{FF2B5EF4-FFF2-40B4-BE49-F238E27FC236}">
                    <a16:creationId xmlns:a16="http://schemas.microsoft.com/office/drawing/2014/main" id="{64F57FAB-AB0D-1FD1-6815-BBDD85489B18}"/>
                  </a:ext>
                </a:extLst>
              </p:cNvPr>
              <p:cNvSpPr/>
              <p:nvPr/>
            </p:nvSpPr>
            <p:spPr>
              <a:xfrm>
                <a:off x="3583600" y="5333375"/>
                <a:ext cx="160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38" extrusionOk="0">
                    <a:moveTo>
                      <a:pt x="0" y="0"/>
                    </a:moveTo>
                    <a:cubicBezTo>
                      <a:pt x="80" y="92"/>
                      <a:pt x="200" y="138"/>
                      <a:pt x="320" y="138"/>
                    </a:cubicBezTo>
                    <a:cubicBezTo>
                      <a:pt x="441" y="138"/>
                      <a:pt x="561" y="92"/>
                      <a:pt x="64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870;p88">
                <a:extLst>
                  <a:ext uri="{FF2B5EF4-FFF2-40B4-BE49-F238E27FC236}">
                    <a16:creationId xmlns:a16="http://schemas.microsoft.com/office/drawing/2014/main" id="{239E63D9-E418-AF12-A2B4-B271C1A86C94}"/>
                  </a:ext>
                </a:extLst>
              </p:cNvPr>
              <p:cNvSpPr/>
              <p:nvPr/>
            </p:nvSpPr>
            <p:spPr>
              <a:xfrm>
                <a:off x="3634475" y="5338450"/>
                <a:ext cx="1317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3" extrusionOk="0">
                    <a:moveTo>
                      <a:pt x="147" y="0"/>
                    </a:moveTo>
                    <a:cubicBezTo>
                      <a:pt x="97" y="0"/>
                      <a:pt x="47" y="9"/>
                      <a:pt x="0" y="26"/>
                    </a:cubicBezTo>
                    <a:cubicBezTo>
                      <a:pt x="91" y="154"/>
                      <a:pt x="240" y="223"/>
                      <a:pt x="401" y="223"/>
                    </a:cubicBezTo>
                    <a:cubicBezTo>
                      <a:pt x="442" y="223"/>
                      <a:pt x="484" y="218"/>
                      <a:pt x="526" y="209"/>
                    </a:cubicBezTo>
                    <a:cubicBezTo>
                      <a:pt x="441" y="73"/>
                      <a:pt x="293" y="0"/>
                      <a:pt x="147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871;p88">
                <a:extLst>
                  <a:ext uri="{FF2B5EF4-FFF2-40B4-BE49-F238E27FC236}">
                    <a16:creationId xmlns:a16="http://schemas.microsoft.com/office/drawing/2014/main" id="{25711C27-B82B-005E-DEE4-71CC7CE5CAB7}"/>
                  </a:ext>
                </a:extLst>
              </p:cNvPr>
              <p:cNvSpPr/>
              <p:nvPr/>
            </p:nvSpPr>
            <p:spPr>
              <a:xfrm>
                <a:off x="3238875" y="5156025"/>
                <a:ext cx="91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04" extrusionOk="0">
                    <a:moveTo>
                      <a:pt x="126" y="0"/>
                    </a:moveTo>
                    <a:cubicBezTo>
                      <a:pt x="107" y="0"/>
                      <a:pt x="88" y="2"/>
                      <a:pt x="69" y="6"/>
                    </a:cubicBezTo>
                    <a:lnTo>
                      <a:pt x="1" y="74"/>
                    </a:lnTo>
                    <a:cubicBezTo>
                      <a:pt x="46" y="212"/>
                      <a:pt x="161" y="280"/>
                      <a:pt x="298" y="303"/>
                    </a:cubicBezTo>
                    <a:cubicBezTo>
                      <a:pt x="321" y="257"/>
                      <a:pt x="344" y="212"/>
                      <a:pt x="367" y="143"/>
                    </a:cubicBezTo>
                    <a:cubicBezTo>
                      <a:pt x="309" y="48"/>
                      <a:pt x="221" y="0"/>
                      <a:pt x="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872;p88">
                <a:extLst>
                  <a:ext uri="{FF2B5EF4-FFF2-40B4-BE49-F238E27FC236}">
                    <a16:creationId xmlns:a16="http://schemas.microsoft.com/office/drawing/2014/main" id="{6CA91CFC-A3BF-5FF9-EC80-2C039EC67457}"/>
                  </a:ext>
                </a:extLst>
              </p:cNvPr>
              <p:cNvSpPr/>
              <p:nvPr/>
            </p:nvSpPr>
            <p:spPr>
              <a:xfrm>
                <a:off x="3246325" y="5161150"/>
                <a:ext cx="687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7" extrusionOk="0">
                    <a:moveTo>
                      <a:pt x="160" y="1"/>
                    </a:moveTo>
                    <a:cubicBezTo>
                      <a:pt x="120" y="1"/>
                      <a:pt x="80" y="18"/>
                      <a:pt x="46" y="52"/>
                    </a:cubicBezTo>
                    <a:lnTo>
                      <a:pt x="0" y="98"/>
                    </a:lnTo>
                    <a:cubicBezTo>
                      <a:pt x="46" y="212"/>
                      <a:pt x="137" y="304"/>
                      <a:pt x="274" y="327"/>
                    </a:cubicBezTo>
                    <a:lnTo>
                      <a:pt x="274" y="52"/>
                    </a:lnTo>
                    <a:cubicBezTo>
                      <a:pt x="240" y="18"/>
                      <a:pt x="200" y="1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873;p88">
                <a:extLst>
                  <a:ext uri="{FF2B5EF4-FFF2-40B4-BE49-F238E27FC236}">
                    <a16:creationId xmlns:a16="http://schemas.microsoft.com/office/drawing/2014/main" id="{C828105B-13C9-D31C-F1E8-CB855BDE8B43}"/>
                  </a:ext>
                </a:extLst>
              </p:cNvPr>
              <p:cNvSpPr/>
              <p:nvPr/>
            </p:nvSpPr>
            <p:spPr>
              <a:xfrm>
                <a:off x="3022800" y="4372400"/>
                <a:ext cx="46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76" extrusionOk="0">
                    <a:moveTo>
                      <a:pt x="183" y="1"/>
                    </a:moveTo>
                    <a:cubicBezTo>
                      <a:pt x="114" y="92"/>
                      <a:pt x="69" y="184"/>
                      <a:pt x="0" y="275"/>
                    </a:cubicBezTo>
                    <a:cubicBezTo>
                      <a:pt x="69" y="184"/>
                      <a:pt x="114" y="92"/>
                      <a:pt x="183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874;p88">
                <a:extLst>
                  <a:ext uri="{FF2B5EF4-FFF2-40B4-BE49-F238E27FC236}">
                    <a16:creationId xmlns:a16="http://schemas.microsoft.com/office/drawing/2014/main" id="{EB4150CE-D1CC-410D-546F-CF9653E070AB}"/>
                  </a:ext>
                </a:extLst>
              </p:cNvPr>
              <p:cNvSpPr/>
              <p:nvPr/>
            </p:nvSpPr>
            <p:spPr>
              <a:xfrm>
                <a:off x="4136975" y="5237900"/>
                <a:ext cx="63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84" extrusionOk="0">
                    <a:moveTo>
                      <a:pt x="252" y="1"/>
                    </a:moveTo>
                    <a:lnTo>
                      <a:pt x="0" y="184"/>
                    </a:lnTo>
                    <a:cubicBezTo>
                      <a:pt x="115" y="184"/>
                      <a:pt x="206" y="115"/>
                      <a:pt x="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3875;p88">
                <a:extLst>
                  <a:ext uri="{FF2B5EF4-FFF2-40B4-BE49-F238E27FC236}">
                    <a16:creationId xmlns:a16="http://schemas.microsoft.com/office/drawing/2014/main" id="{C4E55D1F-4DFE-8BAC-FF69-FCED1878EB05}"/>
                  </a:ext>
                </a:extLst>
              </p:cNvPr>
              <p:cNvSpPr/>
              <p:nvPr/>
            </p:nvSpPr>
            <p:spPr>
              <a:xfrm>
                <a:off x="3414375" y="5269350"/>
                <a:ext cx="80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30" extrusionOk="0">
                    <a:moveTo>
                      <a:pt x="321" y="0"/>
                    </a:moveTo>
                    <a:lnTo>
                      <a:pt x="1" y="23"/>
                    </a:lnTo>
                    <a:cubicBezTo>
                      <a:pt x="47" y="160"/>
                      <a:pt x="184" y="229"/>
                      <a:pt x="321" y="229"/>
                    </a:cubicBez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3876;p88">
                <a:extLst>
                  <a:ext uri="{FF2B5EF4-FFF2-40B4-BE49-F238E27FC236}">
                    <a16:creationId xmlns:a16="http://schemas.microsoft.com/office/drawing/2014/main" id="{C36BE821-907E-6592-A7F9-05785F47326F}"/>
                  </a:ext>
                </a:extLst>
              </p:cNvPr>
              <p:cNvSpPr/>
              <p:nvPr/>
            </p:nvSpPr>
            <p:spPr>
              <a:xfrm>
                <a:off x="3564725" y="5326975"/>
                <a:ext cx="74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70" extrusionOk="0">
                    <a:moveTo>
                      <a:pt x="46" y="1"/>
                    </a:moveTo>
                    <a:cubicBezTo>
                      <a:pt x="31" y="1"/>
                      <a:pt x="15" y="2"/>
                      <a:pt x="1" y="5"/>
                    </a:cubicBezTo>
                    <a:cubicBezTo>
                      <a:pt x="41" y="105"/>
                      <a:pt x="150" y="169"/>
                      <a:pt x="253" y="169"/>
                    </a:cubicBezTo>
                    <a:cubicBezTo>
                      <a:pt x="268" y="169"/>
                      <a:pt x="283" y="168"/>
                      <a:pt x="298" y="165"/>
                    </a:cubicBezTo>
                    <a:cubicBezTo>
                      <a:pt x="258" y="65"/>
                      <a:pt x="149" y="1"/>
                      <a:pt x="46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3877;p88">
                <a:extLst>
                  <a:ext uri="{FF2B5EF4-FFF2-40B4-BE49-F238E27FC236}">
                    <a16:creationId xmlns:a16="http://schemas.microsoft.com/office/drawing/2014/main" id="{057A86B2-95F1-E05B-6FD3-DC654D45F96D}"/>
                  </a:ext>
                </a:extLst>
              </p:cNvPr>
              <p:cNvSpPr/>
              <p:nvPr/>
            </p:nvSpPr>
            <p:spPr>
              <a:xfrm>
                <a:off x="3609325" y="5332375"/>
                <a:ext cx="687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32" extrusionOk="0">
                    <a:moveTo>
                      <a:pt x="78" y="0"/>
                    </a:moveTo>
                    <a:cubicBezTo>
                      <a:pt x="51" y="0"/>
                      <a:pt x="24" y="6"/>
                      <a:pt x="0" y="18"/>
                    </a:cubicBezTo>
                    <a:lnTo>
                      <a:pt x="275" y="132"/>
                    </a:lnTo>
                    <a:cubicBezTo>
                      <a:pt x="241" y="47"/>
                      <a:pt x="157" y="0"/>
                      <a:pt x="7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3878;p88">
                <a:extLst>
                  <a:ext uri="{FF2B5EF4-FFF2-40B4-BE49-F238E27FC236}">
                    <a16:creationId xmlns:a16="http://schemas.microsoft.com/office/drawing/2014/main" id="{132F3EB6-A0B3-A348-6C03-994E97857DDD}"/>
                  </a:ext>
                </a:extLst>
              </p:cNvPr>
              <p:cNvSpPr/>
              <p:nvPr/>
            </p:nvSpPr>
            <p:spPr>
              <a:xfrm>
                <a:off x="3103400" y="4981225"/>
                <a:ext cx="51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0" y="1"/>
                    </a:moveTo>
                    <a:cubicBezTo>
                      <a:pt x="0" y="138"/>
                      <a:pt x="69" y="206"/>
                      <a:pt x="206" y="20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3879;p88">
                <a:extLst>
                  <a:ext uri="{FF2B5EF4-FFF2-40B4-BE49-F238E27FC236}">
                    <a16:creationId xmlns:a16="http://schemas.microsoft.com/office/drawing/2014/main" id="{17F2A5C1-5B28-01CD-2B38-8B46330107E0}"/>
                  </a:ext>
                </a:extLst>
              </p:cNvPr>
              <p:cNvSpPr/>
              <p:nvPr/>
            </p:nvSpPr>
            <p:spPr>
              <a:xfrm>
                <a:off x="3116550" y="5000100"/>
                <a:ext cx="51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44" extrusionOk="0">
                    <a:moveTo>
                      <a:pt x="0" y="0"/>
                    </a:moveTo>
                    <a:lnTo>
                      <a:pt x="23" y="252"/>
                    </a:lnTo>
                    <a:lnTo>
                      <a:pt x="115" y="343"/>
                    </a:lnTo>
                    <a:lnTo>
                      <a:pt x="206" y="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3880;p88">
                <a:extLst>
                  <a:ext uri="{FF2B5EF4-FFF2-40B4-BE49-F238E27FC236}">
                    <a16:creationId xmlns:a16="http://schemas.microsoft.com/office/drawing/2014/main" id="{A9103BCC-682B-CBBF-59AD-D0435DEDD72E}"/>
                  </a:ext>
                </a:extLst>
              </p:cNvPr>
              <p:cNvSpPr/>
              <p:nvPr/>
            </p:nvSpPr>
            <p:spPr>
              <a:xfrm>
                <a:off x="3116550" y="5005800"/>
                <a:ext cx="51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3" extrusionOk="0">
                    <a:moveTo>
                      <a:pt x="23" y="1"/>
                    </a:moveTo>
                    <a:cubicBezTo>
                      <a:pt x="0" y="115"/>
                      <a:pt x="69" y="230"/>
                      <a:pt x="160" y="252"/>
                    </a:cubicBezTo>
                    <a:cubicBezTo>
                      <a:pt x="183" y="184"/>
                      <a:pt x="206" y="92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3881;p88">
                <a:extLst>
                  <a:ext uri="{FF2B5EF4-FFF2-40B4-BE49-F238E27FC236}">
                    <a16:creationId xmlns:a16="http://schemas.microsoft.com/office/drawing/2014/main" id="{B64DF570-42F3-17B6-913F-862696E66D1C}"/>
                  </a:ext>
                </a:extLst>
              </p:cNvPr>
              <p:cNvSpPr/>
              <p:nvPr/>
            </p:nvSpPr>
            <p:spPr>
              <a:xfrm>
                <a:off x="4350550" y="4197275"/>
                <a:ext cx="128875" cy="33300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3320" extrusionOk="0">
                    <a:moveTo>
                      <a:pt x="358" y="0"/>
                    </a:moveTo>
                    <a:cubicBezTo>
                      <a:pt x="1" y="0"/>
                      <a:pt x="72" y="329"/>
                      <a:pt x="9" y="580"/>
                    </a:cubicBezTo>
                    <a:cubicBezTo>
                      <a:pt x="32" y="694"/>
                      <a:pt x="55" y="809"/>
                      <a:pt x="78" y="923"/>
                    </a:cubicBezTo>
                    <a:cubicBezTo>
                      <a:pt x="124" y="1037"/>
                      <a:pt x="147" y="1152"/>
                      <a:pt x="169" y="1243"/>
                    </a:cubicBezTo>
                    <a:cubicBezTo>
                      <a:pt x="215" y="1495"/>
                      <a:pt x="284" y="1701"/>
                      <a:pt x="421" y="1906"/>
                    </a:cubicBezTo>
                    <a:cubicBezTo>
                      <a:pt x="947" y="2432"/>
                      <a:pt x="1358" y="3073"/>
                      <a:pt x="1610" y="3781"/>
                    </a:cubicBezTo>
                    <a:cubicBezTo>
                      <a:pt x="2776" y="6800"/>
                      <a:pt x="3874" y="9818"/>
                      <a:pt x="4285" y="13042"/>
                    </a:cubicBezTo>
                    <a:cubicBezTo>
                      <a:pt x="4369" y="13210"/>
                      <a:pt x="4472" y="13320"/>
                      <a:pt x="4664" y="13320"/>
                    </a:cubicBezTo>
                    <a:cubicBezTo>
                      <a:pt x="4682" y="13320"/>
                      <a:pt x="4700" y="13319"/>
                      <a:pt x="4720" y="13317"/>
                    </a:cubicBezTo>
                    <a:cubicBezTo>
                      <a:pt x="4926" y="13042"/>
                      <a:pt x="4949" y="12699"/>
                      <a:pt x="4811" y="12402"/>
                    </a:cubicBezTo>
                    <a:cubicBezTo>
                      <a:pt x="4651" y="12105"/>
                      <a:pt x="4788" y="11853"/>
                      <a:pt x="5154" y="11808"/>
                    </a:cubicBezTo>
                    <a:cubicBezTo>
                      <a:pt x="4834" y="10390"/>
                      <a:pt x="4491" y="8995"/>
                      <a:pt x="4057" y="7600"/>
                    </a:cubicBezTo>
                    <a:cubicBezTo>
                      <a:pt x="3942" y="7074"/>
                      <a:pt x="3759" y="6571"/>
                      <a:pt x="3485" y="6114"/>
                    </a:cubicBezTo>
                    <a:cubicBezTo>
                      <a:pt x="3211" y="5657"/>
                      <a:pt x="3028" y="5153"/>
                      <a:pt x="2913" y="4650"/>
                    </a:cubicBezTo>
                    <a:cubicBezTo>
                      <a:pt x="2479" y="3027"/>
                      <a:pt x="1862" y="1495"/>
                      <a:pt x="695" y="260"/>
                    </a:cubicBezTo>
                    <a:cubicBezTo>
                      <a:pt x="627" y="169"/>
                      <a:pt x="558" y="100"/>
                      <a:pt x="467" y="8"/>
                    </a:cubicBezTo>
                    <a:cubicBezTo>
                      <a:pt x="427" y="3"/>
                      <a:pt x="39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3882;p88">
                <a:extLst>
                  <a:ext uri="{FF2B5EF4-FFF2-40B4-BE49-F238E27FC236}">
                    <a16:creationId xmlns:a16="http://schemas.microsoft.com/office/drawing/2014/main" id="{C6CEB593-D585-98B0-DEE0-DFA051FA034D}"/>
                  </a:ext>
                </a:extLst>
              </p:cNvPr>
              <p:cNvSpPr/>
              <p:nvPr/>
            </p:nvSpPr>
            <p:spPr>
              <a:xfrm>
                <a:off x="4147250" y="4003675"/>
                <a:ext cx="214975" cy="214400"/>
              </a:xfrm>
              <a:custGeom>
                <a:avLst/>
                <a:gdLst/>
                <a:ahLst/>
                <a:cxnLst/>
                <a:rect l="l" t="t" r="r" b="b"/>
                <a:pathLst>
                  <a:path w="8599" h="8576" extrusionOk="0">
                    <a:moveTo>
                      <a:pt x="870" y="1"/>
                    </a:moveTo>
                    <a:lnTo>
                      <a:pt x="870" y="1"/>
                    </a:lnTo>
                    <a:cubicBezTo>
                      <a:pt x="1" y="389"/>
                      <a:pt x="710" y="732"/>
                      <a:pt x="893" y="1098"/>
                    </a:cubicBezTo>
                    <a:cubicBezTo>
                      <a:pt x="2150" y="1830"/>
                      <a:pt x="3111" y="2905"/>
                      <a:pt x="4163" y="3911"/>
                    </a:cubicBezTo>
                    <a:cubicBezTo>
                      <a:pt x="4780" y="4780"/>
                      <a:pt x="5878" y="5214"/>
                      <a:pt x="6335" y="6243"/>
                    </a:cubicBezTo>
                    <a:cubicBezTo>
                      <a:pt x="6403" y="6312"/>
                      <a:pt x="6472" y="6403"/>
                      <a:pt x="6564" y="6472"/>
                    </a:cubicBezTo>
                    <a:cubicBezTo>
                      <a:pt x="6632" y="6563"/>
                      <a:pt x="6701" y="6632"/>
                      <a:pt x="6769" y="6701"/>
                    </a:cubicBezTo>
                    <a:cubicBezTo>
                      <a:pt x="6907" y="6838"/>
                      <a:pt x="7021" y="6975"/>
                      <a:pt x="7112" y="7135"/>
                    </a:cubicBezTo>
                    <a:cubicBezTo>
                      <a:pt x="7158" y="7227"/>
                      <a:pt x="7204" y="7318"/>
                      <a:pt x="7272" y="7387"/>
                    </a:cubicBezTo>
                    <a:cubicBezTo>
                      <a:pt x="7341" y="7501"/>
                      <a:pt x="7410" y="7638"/>
                      <a:pt x="7478" y="7752"/>
                    </a:cubicBezTo>
                    <a:cubicBezTo>
                      <a:pt x="7524" y="7821"/>
                      <a:pt x="7593" y="7913"/>
                      <a:pt x="7638" y="7981"/>
                    </a:cubicBezTo>
                    <a:cubicBezTo>
                      <a:pt x="7775" y="8118"/>
                      <a:pt x="7867" y="8301"/>
                      <a:pt x="7981" y="8461"/>
                    </a:cubicBezTo>
                    <a:cubicBezTo>
                      <a:pt x="8027" y="8530"/>
                      <a:pt x="8118" y="8576"/>
                      <a:pt x="8233" y="8576"/>
                    </a:cubicBezTo>
                    <a:lnTo>
                      <a:pt x="8347" y="8507"/>
                    </a:lnTo>
                    <a:cubicBezTo>
                      <a:pt x="8370" y="8233"/>
                      <a:pt x="8324" y="7935"/>
                      <a:pt x="8599" y="7752"/>
                    </a:cubicBezTo>
                    <a:cubicBezTo>
                      <a:pt x="8004" y="6769"/>
                      <a:pt x="7295" y="5855"/>
                      <a:pt x="6541" y="4986"/>
                    </a:cubicBezTo>
                    <a:cubicBezTo>
                      <a:pt x="5786" y="4094"/>
                      <a:pt x="4940" y="3293"/>
                      <a:pt x="4025" y="2607"/>
                    </a:cubicBezTo>
                    <a:cubicBezTo>
                      <a:pt x="3751" y="2402"/>
                      <a:pt x="3522" y="2173"/>
                      <a:pt x="3294" y="1921"/>
                    </a:cubicBezTo>
                    <a:cubicBezTo>
                      <a:pt x="2539" y="1213"/>
                      <a:pt x="1807" y="481"/>
                      <a:pt x="870" y="1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3883;p88">
                <a:extLst>
                  <a:ext uri="{FF2B5EF4-FFF2-40B4-BE49-F238E27FC236}">
                    <a16:creationId xmlns:a16="http://schemas.microsoft.com/office/drawing/2014/main" id="{9995A7CB-AD69-7EC2-BAAB-5DCDBE2EBB1D}"/>
                  </a:ext>
                </a:extLst>
              </p:cNvPr>
              <p:cNvSpPr/>
              <p:nvPr/>
            </p:nvSpPr>
            <p:spPr>
              <a:xfrm>
                <a:off x="4096375" y="3965950"/>
                <a:ext cx="783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653" extrusionOk="0">
                    <a:moveTo>
                      <a:pt x="618" y="0"/>
                    </a:moveTo>
                    <a:cubicBezTo>
                      <a:pt x="1" y="343"/>
                      <a:pt x="252" y="1075"/>
                      <a:pt x="1" y="1555"/>
                    </a:cubicBezTo>
                    <a:cubicBezTo>
                      <a:pt x="115" y="2081"/>
                      <a:pt x="527" y="2264"/>
                      <a:pt x="1007" y="2379"/>
                    </a:cubicBezTo>
                    <a:cubicBezTo>
                      <a:pt x="1327" y="2379"/>
                      <a:pt x="1670" y="2424"/>
                      <a:pt x="1990" y="2516"/>
                    </a:cubicBezTo>
                    <a:cubicBezTo>
                      <a:pt x="2218" y="2544"/>
                      <a:pt x="2455" y="2653"/>
                      <a:pt x="2696" y="2653"/>
                    </a:cubicBezTo>
                    <a:cubicBezTo>
                      <a:pt x="2841" y="2653"/>
                      <a:pt x="2987" y="2613"/>
                      <a:pt x="3133" y="2493"/>
                    </a:cubicBezTo>
                    <a:cubicBezTo>
                      <a:pt x="3019" y="2333"/>
                      <a:pt x="2882" y="2173"/>
                      <a:pt x="2768" y="1990"/>
                    </a:cubicBezTo>
                    <a:cubicBezTo>
                      <a:pt x="2630" y="1830"/>
                      <a:pt x="2676" y="1578"/>
                      <a:pt x="2882" y="1487"/>
                    </a:cubicBezTo>
                    <a:cubicBezTo>
                      <a:pt x="2219" y="869"/>
                      <a:pt x="1464" y="366"/>
                      <a:pt x="6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3884;p88">
                <a:extLst>
                  <a:ext uri="{FF2B5EF4-FFF2-40B4-BE49-F238E27FC236}">
                    <a16:creationId xmlns:a16="http://schemas.microsoft.com/office/drawing/2014/main" id="{27D6D3F5-2BB8-403D-CA2C-16F217D03AC4}"/>
                  </a:ext>
                </a:extLst>
              </p:cNvPr>
              <p:cNvSpPr/>
              <p:nvPr/>
            </p:nvSpPr>
            <p:spPr>
              <a:xfrm>
                <a:off x="4040925" y="3939650"/>
                <a:ext cx="70350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539" extrusionOk="0">
                    <a:moveTo>
                      <a:pt x="1098" y="1"/>
                    </a:moveTo>
                    <a:cubicBezTo>
                      <a:pt x="481" y="206"/>
                      <a:pt x="801" y="481"/>
                      <a:pt x="1075" y="732"/>
                    </a:cubicBezTo>
                    <a:cubicBezTo>
                      <a:pt x="1056" y="735"/>
                      <a:pt x="1037" y="736"/>
                      <a:pt x="1017" y="736"/>
                    </a:cubicBezTo>
                    <a:cubicBezTo>
                      <a:pt x="831" y="736"/>
                      <a:pt x="614" y="642"/>
                      <a:pt x="423" y="642"/>
                    </a:cubicBezTo>
                    <a:cubicBezTo>
                      <a:pt x="242" y="642"/>
                      <a:pt x="85" y="726"/>
                      <a:pt x="1" y="1052"/>
                    </a:cubicBezTo>
                    <a:cubicBezTo>
                      <a:pt x="618" y="1830"/>
                      <a:pt x="1281" y="2470"/>
                      <a:pt x="2333" y="2539"/>
                    </a:cubicBezTo>
                    <a:cubicBezTo>
                      <a:pt x="2630" y="2242"/>
                      <a:pt x="2767" y="1807"/>
                      <a:pt x="2722" y="1373"/>
                    </a:cubicBezTo>
                    <a:cubicBezTo>
                      <a:pt x="2676" y="1258"/>
                      <a:pt x="2722" y="1121"/>
                      <a:pt x="2813" y="1052"/>
                    </a:cubicBezTo>
                    <a:cubicBezTo>
                      <a:pt x="2333" y="595"/>
                      <a:pt x="1738" y="229"/>
                      <a:pt x="1098" y="1"/>
                    </a:cubicBezTo>
                    <a:close/>
                  </a:path>
                </a:pathLst>
              </a:custGeom>
              <a:solidFill>
                <a:srgbClr val="DD78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3885;p88">
                <a:extLst>
                  <a:ext uri="{FF2B5EF4-FFF2-40B4-BE49-F238E27FC236}">
                    <a16:creationId xmlns:a16="http://schemas.microsoft.com/office/drawing/2014/main" id="{A3957166-C490-4A47-4E2C-C9B8CB306868}"/>
                  </a:ext>
                </a:extLst>
              </p:cNvPr>
              <p:cNvSpPr/>
              <p:nvPr/>
            </p:nvSpPr>
            <p:spPr>
              <a:xfrm>
                <a:off x="3891150" y="3869025"/>
                <a:ext cx="132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2293" extrusionOk="0">
                    <a:moveTo>
                      <a:pt x="294" y="0"/>
                    </a:moveTo>
                    <a:cubicBezTo>
                      <a:pt x="211" y="0"/>
                      <a:pt x="127" y="19"/>
                      <a:pt x="46" y="59"/>
                    </a:cubicBezTo>
                    <a:cubicBezTo>
                      <a:pt x="1" y="150"/>
                      <a:pt x="1" y="287"/>
                      <a:pt x="46" y="402"/>
                    </a:cubicBezTo>
                    <a:cubicBezTo>
                      <a:pt x="366" y="790"/>
                      <a:pt x="824" y="859"/>
                      <a:pt x="1235" y="1042"/>
                    </a:cubicBezTo>
                    <a:cubicBezTo>
                      <a:pt x="2333" y="1522"/>
                      <a:pt x="3522" y="1728"/>
                      <a:pt x="4597" y="2277"/>
                    </a:cubicBezTo>
                    <a:cubicBezTo>
                      <a:pt x="4707" y="2277"/>
                      <a:pt x="4822" y="2293"/>
                      <a:pt x="4927" y="2293"/>
                    </a:cubicBezTo>
                    <a:cubicBezTo>
                      <a:pt x="5127" y="2293"/>
                      <a:pt x="5291" y="2234"/>
                      <a:pt x="5306" y="1888"/>
                    </a:cubicBezTo>
                    <a:cubicBezTo>
                      <a:pt x="3796" y="1111"/>
                      <a:pt x="2219" y="493"/>
                      <a:pt x="595" y="82"/>
                    </a:cubicBezTo>
                    <a:cubicBezTo>
                      <a:pt x="505" y="30"/>
                      <a:pt x="401" y="0"/>
                      <a:pt x="294" y="0"/>
                    </a:cubicBezTo>
                    <a:close/>
                  </a:path>
                </a:pathLst>
              </a:custGeom>
              <a:solidFill>
                <a:srgbClr val="E59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3886;p88">
                <a:extLst>
                  <a:ext uri="{FF2B5EF4-FFF2-40B4-BE49-F238E27FC236}">
                    <a16:creationId xmlns:a16="http://schemas.microsoft.com/office/drawing/2014/main" id="{366A3815-4DCF-5B96-DF57-B846AA81E171}"/>
                  </a:ext>
                </a:extLst>
              </p:cNvPr>
              <p:cNvSpPr/>
              <p:nvPr/>
            </p:nvSpPr>
            <p:spPr>
              <a:xfrm>
                <a:off x="3773400" y="3853275"/>
                <a:ext cx="1217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429" extrusionOk="0">
                    <a:moveTo>
                      <a:pt x="866" y="1"/>
                    </a:moveTo>
                    <a:cubicBezTo>
                      <a:pt x="577" y="1"/>
                      <a:pt x="289" y="9"/>
                      <a:pt x="0" y="26"/>
                    </a:cubicBezTo>
                    <a:lnTo>
                      <a:pt x="0" y="231"/>
                    </a:lnTo>
                    <a:cubicBezTo>
                      <a:pt x="0" y="346"/>
                      <a:pt x="23" y="437"/>
                      <a:pt x="46" y="529"/>
                    </a:cubicBezTo>
                    <a:lnTo>
                      <a:pt x="114" y="666"/>
                    </a:lnTo>
                    <a:cubicBezTo>
                      <a:pt x="160" y="757"/>
                      <a:pt x="206" y="872"/>
                      <a:pt x="252" y="963"/>
                    </a:cubicBezTo>
                    <a:cubicBezTo>
                      <a:pt x="274" y="1055"/>
                      <a:pt x="343" y="1146"/>
                      <a:pt x="389" y="1238"/>
                    </a:cubicBezTo>
                    <a:cubicBezTo>
                      <a:pt x="480" y="1329"/>
                      <a:pt x="572" y="1375"/>
                      <a:pt x="686" y="1420"/>
                    </a:cubicBezTo>
                    <a:cubicBezTo>
                      <a:pt x="724" y="1426"/>
                      <a:pt x="763" y="1429"/>
                      <a:pt x="803" y="1429"/>
                    </a:cubicBezTo>
                    <a:cubicBezTo>
                      <a:pt x="931" y="1429"/>
                      <a:pt x="1067" y="1399"/>
                      <a:pt x="1189" y="1329"/>
                    </a:cubicBezTo>
                    <a:cubicBezTo>
                      <a:pt x="1514" y="895"/>
                      <a:pt x="1920" y="807"/>
                      <a:pt x="2344" y="807"/>
                    </a:cubicBezTo>
                    <a:cubicBezTo>
                      <a:pt x="2635" y="807"/>
                      <a:pt x="2935" y="849"/>
                      <a:pt x="3224" y="849"/>
                    </a:cubicBezTo>
                    <a:cubicBezTo>
                      <a:pt x="3534" y="862"/>
                      <a:pt x="3844" y="979"/>
                      <a:pt x="4145" y="979"/>
                    </a:cubicBezTo>
                    <a:cubicBezTo>
                      <a:pt x="4354" y="979"/>
                      <a:pt x="4559" y="922"/>
                      <a:pt x="4756" y="734"/>
                    </a:cubicBezTo>
                    <a:cubicBezTo>
                      <a:pt x="4779" y="734"/>
                      <a:pt x="4825" y="712"/>
                      <a:pt x="4848" y="666"/>
                    </a:cubicBezTo>
                    <a:cubicBezTo>
                      <a:pt x="4871" y="620"/>
                      <a:pt x="4848" y="574"/>
                      <a:pt x="4756" y="529"/>
                    </a:cubicBezTo>
                    <a:cubicBezTo>
                      <a:pt x="3482" y="173"/>
                      <a:pt x="2177" y="1"/>
                      <a:pt x="866" y="1"/>
                    </a:cubicBezTo>
                    <a:close/>
                  </a:path>
                </a:pathLst>
              </a:custGeom>
              <a:solidFill>
                <a:srgbClr val="E28A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3887;p88">
                <a:extLst>
                  <a:ext uri="{FF2B5EF4-FFF2-40B4-BE49-F238E27FC236}">
                    <a16:creationId xmlns:a16="http://schemas.microsoft.com/office/drawing/2014/main" id="{4AB441C3-F909-3163-5D25-9E512C1CB2EA}"/>
                  </a:ext>
                </a:extLst>
              </p:cNvPr>
              <p:cNvSpPr/>
              <p:nvPr/>
            </p:nvSpPr>
            <p:spPr>
              <a:xfrm>
                <a:off x="3992325" y="3916225"/>
                <a:ext cx="783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093" extrusionOk="0">
                    <a:moveTo>
                      <a:pt x="1236" y="0"/>
                    </a:moveTo>
                    <a:cubicBezTo>
                      <a:pt x="1125" y="206"/>
                      <a:pt x="948" y="225"/>
                      <a:pt x="765" y="225"/>
                    </a:cubicBezTo>
                    <a:cubicBezTo>
                      <a:pt x="724" y="225"/>
                      <a:pt x="683" y="224"/>
                      <a:pt x="641" y="224"/>
                    </a:cubicBezTo>
                    <a:cubicBezTo>
                      <a:pt x="603" y="224"/>
                      <a:pt x="564" y="225"/>
                      <a:pt x="527" y="229"/>
                    </a:cubicBezTo>
                    <a:lnTo>
                      <a:pt x="367" y="320"/>
                    </a:lnTo>
                    <a:cubicBezTo>
                      <a:pt x="1" y="892"/>
                      <a:pt x="435" y="846"/>
                      <a:pt x="801" y="892"/>
                    </a:cubicBezTo>
                    <a:cubicBezTo>
                      <a:pt x="834" y="898"/>
                      <a:pt x="870" y="901"/>
                      <a:pt x="908" y="901"/>
                    </a:cubicBezTo>
                    <a:cubicBezTo>
                      <a:pt x="1041" y="901"/>
                      <a:pt x="1198" y="868"/>
                      <a:pt x="1334" y="868"/>
                    </a:cubicBezTo>
                    <a:cubicBezTo>
                      <a:pt x="1557" y="868"/>
                      <a:pt x="1724" y="956"/>
                      <a:pt x="1647" y="1418"/>
                    </a:cubicBezTo>
                    <a:cubicBezTo>
                      <a:pt x="1533" y="1532"/>
                      <a:pt x="1464" y="1692"/>
                      <a:pt x="1464" y="1875"/>
                    </a:cubicBezTo>
                    <a:cubicBezTo>
                      <a:pt x="1554" y="2016"/>
                      <a:pt x="1651" y="2092"/>
                      <a:pt x="1758" y="2092"/>
                    </a:cubicBezTo>
                    <a:cubicBezTo>
                      <a:pt x="1843" y="2092"/>
                      <a:pt x="1935" y="2045"/>
                      <a:pt x="2036" y="1944"/>
                    </a:cubicBezTo>
                    <a:cubicBezTo>
                      <a:pt x="2113" y="1845"/>
                      <a:pt x="2194" y="1815"/>
                      <a:pt x="2281" y="1815"/>
                    </a:cubicBezTo>
                    <a:cubicBezTo>
                      <a:pt x="2376" y="1815"/>
                      <a:pt x="2477" y="1851"/>
                      <a:pt x="2585" y="1875"/>
                    </a:cubicBezTo>
                    <a:cubicBezTo>
                      <a:pt x="2752" y="1917"/>
                      <a:pt x="2871" y="1942"/>
                      <a:pt x="2951" y="1942"/>
                    </a:cubicBezTo>
                    <a:cubicBezTo>
                      <a:pt x="3133" y="1942"/>
                      <a:pt x="3115" y="1813"/>
                      <a:pt x="3019" y="1464"/>
                    </a:cubicBezTo>
                    <a:cubicBezTo>
                      <a:pt x="2951" y="1281"/>
                      <a:pt x="2836" y="1098"/>
                      <a:pt x="3042" y="938"/>
                    </a:cubicBezTo>
                    <a:cubicBezTo>
                      <a:pt x="2493" y="549"/>
                      <a:pt x="1876" y="252"/>
                      <a:pt x="1236" y="0"/>
                    </a:cubicBez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3888;p88">
                <a:extLst>
                  <a:ext uri="{FF2B5EF4-FFF2-40B4-BE49-F238E27FC236}">
                    <a16:creationId xmlns:a16="http://schemas.microsoft.com/office/drawing/2014/main" id="{9BF4A222-1112-560E-EBE1-3D28D4990004}"/>
                  </a:ext>
                </a:extLst>
              </p:cNvPr>
              <p:cNvSpPr/>
              <p:nvPr/>
            </p:nvSpPr>
            <p:spPr>
              <a:xfrm>
                <a:off x="3892300" y="3866125"/>
                <a:ext cx="137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21" extrusionOk="0">
                    <a:moveTo>
                      <a:pt x="126" y="1"/>
                    </a:moveTo>
                    <a:cubicBezTo>
                      <a:pt x="84" y="1"/>
                      <a:pt x="42" y="5"/>
                      <a:pt x="0" y="15"/>
                    </a:cubicBezTo>
                    <a:lnTo>
                      <a:pt x="0" y="220"/>
                    </a:lnTo>
                    <a:lnTo>
                      <a:pt x="549" y="198"/>
                    </a:lnTo>
                    <a:cubicBezTo>
                      <a:pt x="440" y="70"/>
                      <a:pt x="287" y="1"/>
                      <a:pt x="126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3889;p88">
                <a:extLst>
                  <a:ext uri="{FF2B5EF4-FFF2-40B4-BE49-F238E27FC236}">
                    <a16:creationId xmlns:a16="http://schemas.microsoft.com/office/drawing/2014/main" id="{942854E9-5370-0799-669B-62F721C8288C}"/>
                  </a:ext>
                </a:extLst>
              </p:cNvPr>
              <p:cNvSpPr/>
              <p:nvPr/>
            </p:nvSpPr>
            <p:spPr>
              <a:xfrm>
                <a:off x="4362200" y="4197475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1" y="0"/>
                    </a:moveTo>
                    <a:lnTo>
                      <a:pt x="229" y="252"/>
                    </a:lnTo>
                    <a:cubicBezTo>
                      <a:pt x="229" y="138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3890;p88">
                <a:extLst>
                  <a:ext uri="{FF2B5EF4-FFF2-40B4-BE49-F238E27FC236}">
                    <a16:creationId xmlns:a16="http://schemas.microsoft.com/office/drawing/2014/main" id="{1520A134-673E-A0F3-55F7-70A4149586A0}"/>
                  </a:ext>
                </a:extLst>
              </p:cNvPr>
              <p:cNvSpPr/>
              <p:nvPr/>
            </p:nvSpPr>
            <p:spPr>
              <a:xfrm>
                <a:off x="3302900" y="3903075"/>
                <a:ext cx="19955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4345" extrusionOk="0">
                    <a:moveTo>
                      <a:pt x="6541" y="0"/>
                    </a:moveTo>
                    <a:cubicBezTo>
                      <a:pt x="6289" y="526"/>
                      <a:pt x="5809" y="618"/>
                      <a:pt x="5306" y="755"/>
                    </a:cubicBezTo>
                    <a:cubicBezTo>
                      <a:pt x="4117" y="1029"/>
                      <a:pt x="2973" y="1601"/>
                      <a:pt x="2013" y="2378"/>
                    </a:cubicBezTo>
                    <a:cubicBezTo>
                      <a:pt x="1830" y="2607"/>
                      <a:pt x="1556" y="2721"/>
                      <a:pt x="1281" y="2767"/>
                    </a:cubicBezTo>
                    <a:cubicBezTo>
                      <a:pt x="915" y="3087"/>
                      <a:pt x="550" y="3384"/>
                      <a:pt x="207" y="3727"/>
                    </a:cubicBezTo>
                    <a:cubicBezTo>
                      <a:pt x="1" y="3933"/>
                      <a:pt x="92" y="4093"/>
                      <a:pt x="527" y="4253"/>
                    </a:cubicBezTo>
                    <a:cubicBezTo>
                      <a:pt x="572" y="4314"/>
                      <a:pt x="649" y="4345"/>
                      <a:pt x="722" y="4345"/>
                    </a:cubicBezTo>
                    <a:cubicBezTo>
                      <a:pt x="758" y="4345"/>
                      <a:pt x="794" y="4337"/>
                      <a:pt x="824" y="4322"/>
                    </a:cubicBezTo>
                    <a:cubicBezTo>
                      <a:pt x="984" y="4253"/>
                      <a:pt x="1121" y="4162"/>
                      <a:pt x="1258" y="4070"/>
                    </a:cubicBezTo>
                    <a:cubicBezTo>
                      <a:pt x="2265" y="3407"/>
                      <a:pt x="3431" y="3041"/>
                      <a:pt x="4437" y="2401"/>
                    </a:cubicBezTo>
                    <a:cubicBezTo>
                      <a:pt x="5535" y="1669"/>
                      <a:pt x="6952" y="1464"/>
                      <a:pt x="7958" y="526"/>
                    </a:cubicBezTo>
                    <a:cubicBezTo>
                      <a:pt x="7981" y="320"/>
                      <a:pt x="7913" y="137"/>
                      <a:pt x="7775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3891;p88">
                <a:extLst>
                  <a:ext uri="{FF2B5EF4-FFF2-40B4-BE49-F238E27FC236}">
                    <a16:creationId xmlns:a16="http://schemas.microsoft.com/office/drawing/2014/main" id="{C0B7ECB5-C6D2-42AA-5AF9-776079E08D18}"/>
                  </a:ext>
                </a:extLst>
              </p:cNvPr>
              <p:cNvSpPr/>
              <p:nvPr/>
            </p:nvSpPr>
            <p:spPr>
              <a:xfrm>
                <a:off x="3164175" y="4048800"/>
                <a:ext cx="114750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702" extrusionOk="0">
                    <a:moveTo>
                      <a:pt x="4280" y="1"/>
                    </a:moveTo>
                    <a:cubicBezTo>
                      <a:pt x="4217" y="1"/>
                      <a:pt x="4152" y="28"/>
                      <a:pt x="4086" y="94"/>
                    </a:cubicBezTo>
                    <a:cubicBezTo>
                      <a:pt x="3515" y="665"/>
                      <a:pt x="2737" y="1031"/>
                      <a:pt x="2303" y="1763"/>
                    </a:cubicBezTo>
                    <a:cubicBezTo>
                      <a:pt x="2074" y="2174"/>
                      <a:pt x="1731" y="2495"/>
                      <a:pt x="1319" y="2700"/>
                    </a:cubicBezTo>
                    <a:cubicBezTo>
                      <a:pt x="1182" y="2700"/>
                      <a:pt x="1091" y="2815"/>
                      <a:pt x="1068" y="2952"/>
                    </a:cubicBezTo>
                    <a:cubicBezTo>
                      <a:pt x="1068" y="3203"/>
                      <a:pt x="954" y="3432"/>
                      <a:pt x="725" y="3569"/>
                    </a:cubicBezTo>
                    <a:cubicBezTo>
                      <a:pt x="405" y="3775"/>
                      <a:pt x="176" y="4072"/>
                      <a:pt x="39" y="4438"/>
                    </a:cubicBezTo>
                    <a:cubicBezTo>
                      <a:pt x="1" y="4609"/>
                      <a:pt x="42" y="4701"/>
                      <a:pt x="188" y="4701"/>
                    </a:cubicBezTo>
                    <a:cubicBezTo>
                      <a:pt x="218" y="4701"/>
                      <a:pt x="252" y="4698"/>
                      <a:pt x="290" y="4690"/>
                    </a:cubicBezTo>
                    <a:cubicBezTo>
                      <a:pt x="1571" y="3203"/>
                      <a:pt x="2760" y="1649"/>
                      <a:pt x="4384" y="505"/>
                    </a:cubicBezTo>
                    <a:cubicBezTo>
                      <a:pt x="4452" y="414"/>
                      <a:pt x="4521" y="322"/>
                      <a:pt x="4589" y="208"/>
                    </a:cubicBezTo>
                    <a:cubicBezTo>
                      <a:pt x="4501" y="90"/>
                      <a:pt x="4394" y="1"/>
                      <a:pt x="4280" y="1"/>
                    </a:cubicBezTo>
                    <a:close/>
                  </a:path>
                </a:pathLst>
              </a:custGeom>
              <a:solidFill>
                <a:srgbClr val="E385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3892;p88">
                <a:extLst>
                  <a:ext uri="{FF2B5EF4-FFF2-40B4-BE49-F238E27FC236}">
                    <a16:creationId xmlns:a16="http://schemas.microsoft.com/office/drawing/2014/main" id="{FD7EA56B-FBF9-2220-FFDD-04B7137E63D7}"/>
                  </a:ext>
                </a:extLst>
              </p:cNvPr>
              <p:cNvSpPr/>
              <p:nvPr/>
            </p:nvSpPr>
            <p:spPr>
              <a:xfrm>
                <a:off x="3286900" y="4009975"/>
                <a:ext cx="3775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281" extrusionOk="0">
                    <a:moveTo>
                      <a:pt x="1167" y="0"/>
                    </a:moveTo>
                    <a:cubicBezTo>
                      <a:pt x="984" y="458"/>
                      <a:pt x="435" y="503"/>
                      <a:pt x="161" y="869"/>
                    </a:cubicBezTo>
                    <a:cubicBezTo>
                      <a:pt x="46" y="1029"/>
                      <a:pt x="1" y="1144"/>
                      <a:pt x="183" y="1281"/>
                    </a:cubicBezTo>
                    <a:cubicBezTo>
                      <a:pt x="687" y="1075"/>
                      <a:pt x="1121" y="732"/>
                      <a:pt x="1441" y="297"/>
                    </a:cubicBezTo>
                    <a:cubicBezTo>
                      <a:pt x="1464" y="297"/>
                      <a:pt x="1487" y="275"/>
                      <a:pt x="1487" y="183"/>
                    </a:cubicBezTo>
                    <a:cubicBezTo>
                      <a:pt x="1510" y="115"/>
                      <a:pt x="1464" y="46"/>
                      <a:pt x="1418" y="0"/>
                    </a:cubicBezTo>
                    <a:close/>
                  </a:path>
                </a:pathLst>
              </a:custGeom>
              <a:solidFill>
                <a:srgbClr val="DF7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3893;p88">
                <a:extLst>
                  <a:ext uri="{FF2B5EF4-FFF2-40B4-BE49-F238E27FC236}">
                    <a16:creationId xmlns:a16="http://schemas.microsoft.com/office/drawing/2014/main" id="{32925FF5-3898-5074-7B77-9199D282E40A}"/>
                  </a:ext>
                </a:extLst>
              </p:cNvPr>
              <p:cNvSpPr/>
              <p:nvPr/>
            </p:nvSpPr>
            <p:spPr>
              <a:xfrm>
                <a:off x="3172000" y="4105950"/>
                <a:ext cx="2517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66" extrusionOk="0">
                    <a:moveTo>
                      <a:pt x="708" y="1"/>
                    </a:moveTo>
                    <a:cubicBezTo>
                      <a:pt x="649" y="1"/>
                      <a:pt x="571" y="20"/>
                      <a:pt x="458" y="49"/>
                    </a:cubicBezTo>
                    <a:lnTo>
                      <a:pt x="0" y="163"/>
                    </a:lnTo>
                    <a:lnTo>
                      <a:pt x="0" y="414"/>
                    </a:lnTo>
                    <a:lnTo>
                      <a:pt x="755" y="666"/>
                    </a:lnTo>
                    <a:lnTo>
                      <a:pt x="1006" y="414"/>
                    </a:lnTo>
                    <a:cubicBezTo>
                      <a:pt x="880" y="98"/>
                      <a:pt x="841" y="1"/>
                      <a:pt x="708" y="1"/>
                    </a:cubicBezTo>
                    <a:close/>
                  </a:path>
                </a:pathLst>
              </a:custGeom>
              <a:solidFill>
                <a:srgbClr val="F0B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3894;p88">
                <a:extLst>
                  <a:ext uri="{FF2B5EF4-FFF2-40B4-BE49-F238E27FC236}">
                    <a16:creationId xmlns:a16="http://schemas.microsoft.com/office/drawing/2014/main" id="{63180753-1E9E-6C6E-40F2-A067E29C2F14}"/>
                  </a:ext>
                </a:extLst>
              </p:cNvPr>
              <p:cNvSpPr/>
              <p:nvPr/>
            </p:nvSpPr>
            <p:spPr>
              <a:xfrm>
                <a:off x="3070250" y="4174750"/>
                <a:ext cx="67475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591" extrusionOk="0">
                    <a:moveTo>
                      <a:pt x="2343" y="0"/>
                    </a:moveTo>
                    <a:cubicBezTo>
                      <a:pt x="2215" y="0"/>
                      <a:pt x="2110" y="129"/>
                      <a:pt x="2058" y="338"/>
                    </a:cubicBezTo>
                    <a:cubicBezTo>
                      <a:pt x="2012" y="544"/>
                      <a:pt x="1898" y="727"/>
                      <a:pt x="1967" y="932"/>
                    </a:cubicBezTo>
                    <a:cubicBezTo>
                      <a:pt x="1989" y="1047"/>
                      <a:pt x="2035" y="1252"/>
                      <a:pt x="1898" y="1252"/>
                    </a:cubicBezTo>
                    <a:cubicBezTo>
                      <a:pt x="1166" y="1321"/>
                      <a:pt x="1029" y="2053"/>
                      <a:pt x="549" y="2419"/>
                    </a:cubicBezTo>
                    <a:cubicBezTo>
                      <a:pt x="572" y="3059"/>
                      <a:pt x="480" y="3676"/>
                      <a:pt x="46" y="4179"/>
                    </a:cubicBezTo>
                    <a:cubicBezTo>
                      <a:pt x="0" y="4568"/>
                      <a:pt x="274" y="4568"/>
                      <a:pt x="549" y="4591"/>
                    </a:cubicBezTo>
                    <a:cubicBezTo>
                      <a:pt x="1486" y="3516"/>
                      <a:pt x="2378" y="2419"/>
                      <a:pt x="2561" y="909"/>
                    </a:cubicBezTo>
                    <a:cubicBezTo>
                      <a:pt x="2584" y="749"/>
                      <a:pt x="2607" y="589"/>
                      <a:pt x="2653" y="429"/>
                    </a:cubicBezTo>
                    <a:cubicBezTo>
                      <a:pt x="2698" y="269"/>
                      <a:pt x="2630" y="86"/>
                      <a:pt x="2470" y="41"/>
                    </a:cubicBezTo>
                    <a:cubicBezTo>
                      <a:pt x="2426" y="13"/>
                      <a:pt x="2383" y="0"/>
                      <a:pt x="2343" y="0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3895;p88">
                <a:extLst>
                  <a:ext uri="{FF2B5EF4-FFF2-40B4-BE49-F238E27FC236}">
                    <a16:creationId xmlns:a16="http://schemas.microsoft.com/office/drawing/2014/main" id="{F1791139-2390-1297-9D19-7B6124F1CF1F}"/>
                  </a:ext>
                </a:extLst>
              </p:cNvPr>
              <p:cNvSpPr/>
              <p:nvPr/>
            </p:nvSpPr>
            <p:spPr>
              <a:xfrm>
                <a:off x="3079950" y="4160325"/>
                <a:ext cx="91500" cy="13777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5511" extrusionOk="0">
                    <a:moveTo>
                      <a:pt x="3019" y="0"/>
                    </a:moveTo>
                    <a:cubicBezTo>
                      <a:pt x="2928" y="23"/>
                      <a:pt x="2836" y="69"/>
                      <a:pt x="2745" y="137"/>
                    </a:cubicBezTo>
                    <a:lnTo>
                      <a:pt x="2676" y="252"/>
                    </a:lnTo>
                    <a:cubicBezTo>
                      <a:pt x="2653" y="732"/>
                      <a:pt x="2745" y="1235"/>
                      <a:pt x="2173" y="1509"/>
                    </a:cubicBezTo>
                    <a:cubicBezTo>
                      <a:pt x="1624" y="2744"/>
                      <a:pt x="961" y="3910"/>
                      <a:pt x="161" y="5008"/>
                    </a:cubicBezTo>
                    <a:cubicBezTo>
                      <a:pt x="24" y="5305"/>
                      <a:pt x="1" y="5511"/>
                      <a:pt x="412" y="5511"/>
                    </a:cubicBezTo>
                    <a:cubicBezTo>
                      <a:pt x="1190" y="4208"/>
                      <a:pt x="1990" y="2904"/>
                      <a:pt x="2768" y="1601"/>
                    </a:cubicBezTo>
                    <a:cubicBezTo>
                      <a:pt x="3042" y="1143"/>
                      <a:pt x="3362" y="686"/>
                      <a:pt x="3659" y="252"/>
                    </a:cubicBezTo>
                    <a:lnTo>
                      <a:pt x="3408" y="0"/>
                    </a:lnTo>
                    <a:close/>
                  </a:path>
                </a:pathLst>
              </a:custGeom>
              <a:solidFill>
                <a:srgbClr val="E79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3896;p88">
                <a:extLst>
                  <a:ext uri="{FF2B5EF4-FFF2-40B4-BE49-F238E27FC236}">
                    <a16:creationId xmlns:a16="http://schemas.microsoft.com/office/drawing/2014/main" id="{5D603673-BD9F-B27A-5F4B-E405F4D3A4DB}"/>
                  </a:ext>
                </a:extLst>
              </p:cNvPr>
              <p:cNvSpPr/>
              <p:nvPr/>
            </p:nvSpPr>
            <p:spPr>
              <a:xfrm>
                <a:off x="3135400" y="4151300"/>
                <a:ext cx="240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13" extrusionOk="0">
                    <a:moveTo>
                      <a:pt x="510" y="1"/>
                    </a:moveTo>
                    <a:cubicBezTo>
                      <a:pt x="325" y="1"/>
                      <a:pt x="148" y="103"/>
                      <a:pt x="69" y="293"/>
                    </a:cubicBezTo>
                    <a:cubicBezTo>
                      <a:pt x="1" y="544"/>
                      <a:pt x="275" y="567"/>
                      <a:pt x="458" y="613"/>
                    </a:cubicBezTo>
                    <a:cubicBezTo>
                      <a:pt x="595" y="453"/>
                      <a:pt x="824" y="498"/>
                      <a:pt x="961" y="361"/>
                    </a:cubicBezTo>
                    <a:cubicBezTo>
                      <a:pt x="893" y="247"/>
                      <a:pt x="847" y="132"/>
                      <a:pt x="755" y="64"/>
                    </a:cubicBezTo>
                    <a:cubicBezTo>
                      <a:pt x="678" y="21"/>
                      <a:pt x="593" y="1"/>
                      <a:pt x="510" y="1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3897;p88">
                <a:extLst>
                  <a:ext uri="{FF2B5EF4-FFF2-40B4-BE49-F238E27FC236}">
                    <a16:creationId xmlns:a16="http://schemas.microsoft.com/office/drawing/2014/main" id="{D0999829-BB66-B704-8CB4-364AC543EA73}"/>
                  </a:ext>
                </a:extLst>
              </p:cNvPr>
              <p:cNvSpPr/>
              <p:nvPr/>
            </p:nvSpPr>
            <p:spPr>
              <a:xfrm>
                <a:off x="3626475" y="3858525"/>
                <a:ext cx="1532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1165" extrusionOk="0">
                    <a:moveTo>
                      <a:pt x="3980" y="0"/>
                    </a:moveTo>
                    <a:cubicBezTo>
                      <a:pt x="2788" y="0"/>
                      <a:pt x="1609" y="299"/>
                      <a:pt x="412" y="319"/>
                    </a:cubicBezTo>
                    <a:cubicBezTo>
                      <a:pt x="320" y="342"/>
                      <a:pt x="206" y="456"/>
                      <a:pt x="115" y="524"/>
                    </a:cubicBezTo>
                    <a:cubicBezTo>
                      <a:pt x="0" y="845"/>
                      <a:pt x="160" y="1028"/>
                      <a:pt x="412" y="1165"/>
                    </a:cubicBezTo>
                    <a:cubicBezTo>
                      <a:pt x="1063" y="1073"/>
                      <a:pt x="1713" y="1042"/>
                      <a:pt x="2365" y="1042"/>
                    </a:cubicBezTo>
                    <a:cubicBezTo>
                      <a:pt x="3500" y="1042"/>
                      <a:pt x="4638" y="1136"/>
                      <a:pt x="5786" y="1165"/>
                    </a:cubicBezTo>
                    <a:cubicBezTo>
                      <a:pt x="6083" y="936"/>
                      <a:pt x="5717" y="456"/>
                      <a:pt x="6129" y="273"/>
                    </a:cubicBezTo>
                    <a:lnTo>
                      <a:pt x="5877" y="21"/>
                    </a:lnTo>
                    <a:cubicBezTo>
                      <a:pt x="5572" y="21"/>
                      <a:pt x="5267" y="42"/>
                      <a:pt x="4962" y="42"/>
                    </a:cubicBezTo>
                    <a:cubicBezTo>
                      <a:pt x="4810" y="42"/>
                      <a:pt x="4657" y="37"/>
                      <a:pt x="4505" y="21"/>
                    </a:cubicBezTo>
                    <a:cubicBezTo>
                      <a:pt x="4330" y="7"/>
                      <a:pt x="4155" y="0"/>
                      <a:pt x="3980" y="0"/>
                    </a:cubicBezTo>
                    <a:close/>
                  </a:path>
                </a:pathLst>
              </a:custGeom>
              <a:solidFill>
                <a:srgbClr val="EB9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3898;p88">
                <a:extLst>
                  <a:ext uri="{FF2B5EF4-FFF2-40B4-BE49-F238E27FC236}">
                    <a16:creationId xmlns:a16="http://schemas.microsoft.com/office/drawing/2014/main" id="{7AB54F37-3B90-48F0-7D36-6F7BCF05E3B1}"/>
                  </a:ext>
                </a:extLst>
              </p:cNvPr>
              <p:cNvSpPr/>
              <p:nvPr/>
            </p:nvSpPr>
            <p:spPr>
              <a:xfrm>
                <a:off x="3497850" y="3871575"/>
                <a:ext cx="13780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1855" extrusionOk="0">
                    <a:moveTo>
                      <a:pt x="3864" y="0"/>
                    </a:moveTo>
                    <a:cubicBezTo>
                      <a:pt x="3238" y="0"/>
                      <a:pt x="2618" y="40"/>
                      <a:pt x="2013" y="277"/>
                    </a:cubicBezTo>
                    <a:cubicBezTo>
                      <a:pt x="1441" y="551"/>
                      <a:pt x="961" y="1031"/>
                      <a:pt x="252" y="1031"/>
                    </a:cubicBezTo>
                    <a:lnTo>
                      <a:pt x="0" y="1260"/>
                    </a:lnTo>
                    <a:lnTo>
                      <a:pt x="0" y="1763"/>
                    </a:lnTo>
                    <a:cubicBezTo>
                      <a:pt x="61" y="1824"/>
                      <a:pt x="143" y="1855"/>
                      <a:pt x="224" y="1855"/>
                    </a:cubicBezTo>
                    <a:cubicBezTo>
                      <a:pt x="265" y="1855"/>
                      <a:pt x="305" y="1847"/>
                      <a:pt x="343" y="1832"/>
                    </a:cubicBezTo>
                    <a:cubicBezTo>
                      <a:pt x="984" y="1512"/>
                      <a:pt x="1670" y="1557"/>
                      <a:pt x="2333" y="1512"/>
                    </a:cubicBezTo>
                    <a:cubicBezTo>
                      <a:pt x="3179" y="1352"/>
                      <a:pt x="4002" y="917"/>
                      <a:pt x="4894" y="871"/>
                    </a:cubicBezTo>
                    <a:cubicBezTo>
                      <a:pt x="4925" y="877"/>
                      <a:pt x="4956" y="879"/>
                      <a:pt x="4987" y="879"/>
                    </a:cubicBezTo>
                    <a:cubicBezTo>
                      <a:pt x="5224" y="879"/>
                      <a:pt x="5430" y="728"/>
                      <a:pt x="5511" y="506"/>
                    </a:cubicBezTo>
                    <a:lnTo>
                      <a:pt x="5260" y="2"/>
                    </a:lnTo>
                    <a:cubicBezTo>
                      <a:pt x="5116" y="8"/>
                      <a:pt x="4973" y="11"/>
                      <a:pt x="4829" y="11"/>
                    </a:cubicBezTo>
                    <a:cubicBezTo>
                      <a:pt x="4507" y="11"/>
                      <a:pt x="4185" y="0"/>
                      <a:pt x="3864" y="0"/>
                    </a:cubicBezTo>
                    <a:close/>
                  </a:path>
                </a:pathLst>
              </a:custGeom>
              <a:solidFill>
                <a:srgbClr val="EEA7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3899;p88">
                <a:extLst>
                  <a:ext uri="{FF2B5EF4-FFF2-40B4-BE49-F238E27FC236}">
                    <a16:creationId xmlns:a16="http://schemas.microsoft.com/office/drawing/2014/main" id="{58A9FFD6-FA3E-72D6-B7F2-7E70C52EE6B6}"/>
                  </a:ext>
                </a:extLst>
              </p:cNvPr>
              <p:cNvSpPr/>
              <p:nvPr/>
            </p:nvSpPr>
            <p:spPr>
              <a:xfrm>
                <a:off x="3057100" y="4278650"/>
                <a:ext cx="337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059" extrusionOk="0">
                    <a:moveTo>
                      <a:pt x="572" y="1"/>
                    </a:moveTo>
                    <a:cubicBezTo>
                      <a:pt x="0" y="252"/>
                      <a:pt x="69" y="778"/>
                      <a:pt x="69" y="1258"/>
                    </a:cubicBezTo>
                    <a:cubicBezTo>
                      <a:pt x="297" y="1350"/>
                      <a:pt x="480" y="1533"/>
                      <a:pt x="572" y="1761"/>
                    </a:cubicBezTo>
                    <a:cubicBezTo>
                      <a:pt x="663" y="1876"/>
                      <a:pt x="686" y="2036"/>
                      <a:pt x="846" y="2059"/>
                    </a:cubicBezTo>
                    <a:cubicBezTo>
                      <a:pt x="1006" y="1921"/>
                      <a:pt x="1098" y="1716"/>
                      <a:pt x="1075" y="1510"/>
                    </a:cubicBezTo>
                    <a:cubicBezTo>
                      <a:pt x="1029" y="1441"/>
                      <a:pt x="846" y="1304"/>
                      <a:pt x="1121" y="1304"/>
                    </a:cubicBezTo>
                    <a:cubicBezTo>
                      <a:pt x="1258" y="1167"/>
                      <a:pt x="1349" y="984"/>
                      <a:pt x="1326" y="778"/>
                    </a:cubicBezTo>
                    <a:cubicBezTo>
                      <a:pt x="1143" y="664"/>
                      <a:pt x="1052" y="481"/>
                      <a:pt x="1075" y="275"/>
                    </a:cubicBezTo>
                    <a:lnTo>
                      <a:pt x="1075" y="275"/>
                    </a:lnTo>
                    <a:cubicBezTo>
                      <a:pt x="1057" y="277"/>
                      <a:pt x="1040" y="278"/>
                      <a:pt x="1023" y="278"/>
                    </a:cubicBezTo>
                    <a:cubicBezTo>
                      <a:pt x="838" y="278"/>
                      <a:pt x="676" y="168"/>
                      <a:pt x="57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3900;p88">
                <a:extLst>
                  <a:ext uri="{FF2B5EF4-FFF2-40B4-BE49-F238E27FC236}">
                    <a16:creationId xmlns:a16="http://schemas.microsoft.com/office/drawing/2014/main" id="{44E4081F-BBC1-2107-CBAF-EAD2FC0A4AF7}"/>
                  </a:ext>
                </a:extLst>
              </p:cNvPr>
              <p:cNvSpPr/>
              <p:nvPr/>
            </p:nvSpPr>
            <p:spPr>
              <a:xfrm>
                <a:off x="3052525" y="431067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3901;p88">
                <a:extLst>
                  <a:ext uri="{FF2B5EF4-FFF2-40B4-BE49-F238E27FC236}">
                    <a16:creationId xmlns:a16="http://schemas.microsoft.com/office/drawing/2014/main" id="{BA835E00-21DC-EC74-07C6-681FD40DDEE1}"/>
                  </a:ext>
                </a:extLst>
              </p:cNvPr>
              <p:cNvSpPr/>
              <p:nvPr/>
            </p:nvSpPr>
            <p:spPr>
              <a:xfrm>
                <a:off x="4160975" y="5094775"/>
                <a:ext cx="115500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4001" extrusionOk="0">
                    <a:moveTo>
                      <a:pt x="4391" y="0"/>
                    </a:moveTo>
                    <a:cubicBezTo>
                      <a:pt x="4370" y="0"/>
                      <a:pt x="4347" y="3"/>
                      <a:pt x="4322" y="9"/>
                    </a:cubicBezTo>
                    <a:cubicBezTo>
                      <a:pt x="4139" y="55"/>
                      <a:pt x="3957" y="169"/>
                      <a:pt x="3819" y="329"/>
                    </a:cubicBezTo>
                    <a:cubicBezTo>
                      <a:pt x="3408" y="695"/>
                      <a:pt x="3065" y="1175"/>
                      <a:pt x="2539" y="1473"/>
                    </a:cubicBezTo>
                    <a:cubicBezTo>
                      <a:pt x="2150" y="1770"/>
                      <a:pt x="1761" y="2067"/>
                      <a:pt x="1350" y="2319"/>
                    </a:cubicBezTo>
                    <a:cubicBezTo>
                      <a:pt x="1144" y="2433"/>
                      <a:pt x="984" y="2570"/>
                      <a:pt x="847" y="2753"/>
                    </a:cubicBezTo>
                    <a:cubicBezTo>
                      <a:pt x="732" y="2890"/>
                      <a:pt x="595" y="2982"/>
                      <a:pt x="435" y="3073"/>
                    </a:cubicBezTo>
                    <a:cubicBezTo>
                      <a:pt x="115" y="3302"/>
                      <a:pt x="1" y="3622"/>
                      <a:pt x="275" y="3896"/>
                    </a:cubicBezTo>
                    <a:cubicBezTo>
                      <a:pt x="356" y="3971"/>
                      <a:pt x="432" y="4000"/>
                      <a:pt x="505" y="4000"/>
                    </a:cubicBezTo>
                    <a:cubicBezTo>
                      <a:pt x="699" y="4000"/>
                      <a:pt x="870" y="3797"/>
                      <a:pt x="1052" y="3713"/>
                    </a:cubicBezTo>
                    <a:cubicBezTo>
                      <a:pt x="1167" y="3553"/>
                      <a:pt x="1418" y="3599"/>
                      <a:pt x="1533" y="3462"/>
                    </a:cubicBezTo>
                    <a:cubicBezTo>
                      <a:pt x="1624" y="3073"/>
                      <a:pt x="2059" y="3142"/>
                      <a:pt x="2287" y="2959"/>
                    </a:cubicBezTo>
                    <a:cubicBezTo>
                      <a:pt x="2424" y="2799"/>
                      <a:pt x="2653" y="2890"/>
                      <a:pt x="2767" y="2707"/>
                    </a:cubicBezTo>
                    <a:cubicBezTo>
                      <a:pt x="2973" y="2433"/>
                      <a:pt x="3179" y="2204"/>
                      <a:pt x="3431" y="1976"/>
                    </a:cubicBezTo>
                    <a:cubicBezTo>
                      <a:pt x="3979" y="1518"/>
                      <a:pt x="4185" y="832"/>
                      <a:pt x="4597" y="261"/>
                    </a:cubicBezTo>
                    <a:cubicBezTo>
                      <a:pt x="4620" y="192"/>
                      <a:pt x="4597" y="101"/>
                      <a:pt x="4551" y="55"/>
                    </a:cubicBezTo>
                    <a:cubicBezTo>
                      <a:pt x="4501" y="21"/>
                      <a:pt x="4451" y="0"/>
                      <a:pt x="4391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3902;p88">
                <a:extLst>
                  <a:ext uri="{FF2B5EF4-FFF2-40B4-BE49-F238E27FC236}">
                    <a16:creationId xmlns:a16="http://schemas.microsoft.com/office/drawing/2014/main" id="{B5AAE624-DB3B-9DDF-CE4A-A91D0D4BCA6C}"/>
                  </a:ext>
                </a:extLst>
              </p:cNvPr>
              <p:cNvSpPr/>
              <p:nvPr/>
            </p:nvSpPr>
            <p:spPr>
              <a:xfrm>
                <a:off x="4322750" y="4886325"/>
                <a:ext cx="9207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5803" extrusionOk="0">
                    <a:moveTo>
                      <a:pt x="3591" y="1"/>
                    </a:moveTo>
                    <a:cubicBezTo>
                      <a:pt x="2150" y="641"/>
                      <a:pt x="2219" y="2242"/>
                      <a:pt x="1441" y="3316"/>
                    </a:cubicBezTo>
                    <a:cubicBezTo>
                      <a:pt x="1383" y="3521"/>
                      <a:pt x="1287" y="3632"/>
                      <a:pt x="1148" y="3632"/>
                    </a:cubicBezTo>
                    <a:cubicBezTo>
                      <a:pt x="1070" y="3632"/>
                      <a:pt x="977" y="3597"/>
                      <a:pt x="870" y="3522"/>
                    </a:cubicBezTo>
                    <a:cubicBezTo>
                      <a:pt x="824" y="3499"/>
                      <a:pt x="773" y="3488"/>
                      <a:pt x="718" y="3488"/>
                    </a:cubicBezTo>
                    <a:cubicBezTo>
                      <a:pt x="664" y="3488"/>
                      <a:pt x="607" y="3499"/>
                      <a:pt x="550" y="3522"/>
                    </a:cubicBezTo>
                    <a:cubicBezTo>
                      <a:pt x="390" y="3682"/>
                      <a:pt x="298" y="3865"/>
                      <a:pt x="252" y="4094"/>
                    </a:cubicBezTo>
                    <a:cubicBezTo>
                      <a:pt x="207" y="4254"/>
                      <a:pt x="230" y="4414"/>
                      <a:pt x="344" y="4551"/>
                    </a:cubicBezTo>
                    <a:lnTo>
                      <a:pt x="344" y="4803"/>
                    </a:lnTo>
                    <a:cubicBezTo>
                      <a:pt x="207" y="5146"/>
                      <a:pt x="1" y="5603"/>
                      <a:pt x="412" y="5763"/>
                    </a:cubicBezTo>
                    <a:cubicBezTo>
                      <a:pt x="470" y="5790"/>
                      <a:pt x="521" y="5802"/>
                      <a:pt x="567" y="5802"/>
                    </a:cubicBezTo>
                    <a:cubicBezTo>
                      <a:pt x="830" y="5802"/>
                      <a:pt x="920" y="5406"/>
                      <a:pt x="1076" y="5191"/>
                    </a:cubicBezTo>
                    <a:cubicBezTo>
                      <a:pt x="1167" y="5077"/>
                      <a:pt x="1236" y="4917"/>
                      <a:pt x="1327" y="4780"/>
                    </a:cubicBezTo>
                    <a:cubicBezTo>
                      <a:pt x="2059" y="4025"/>
                      <a:pt x="2631" y="3111"/>
                      <a:pt x="2996" y="2104"/>
                    </a:cubicBezTo>
                    <a:cubicBezTo>
                      <a:pt x="3019" y="2082"/>
                      <a:pt x="3065" y="2059"/>
                      <a:pt x="3088" y="2013"/>
                    </a:cubicBezTo>
                    <a:cubicBezTo>
                      <a:pt x="3156" y="1761"/>
                      <a:pt x="3271" y="1487"/>
                      <a:pt x="3385" y="1236"/>
                    </a:cubicBezTo>
                    <a:cubicBezTo>
                      <a:pt x="3522" y="938"/>
                      <a:pt x="3591" y="618"/>
                      <a:pt x="3614" y="298"/>
                    </a:cubicBezTo>
                    <a:cubicBezTo>
                      <a:pt x="3637" y="298"/>
                      <a:pt x="3660" y="275"/>
                      <a:pt x="3660" y="207"/>
                    </a:cubicBezTo>
                    <a:cubicBezTo>
                      <a:pt x="3682" y="115"/>
                      <a:pt x="3660" y="46"/>
                      <a:pt x="35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3903;p88">
                <a:extLst>
                  <a:ext uri="{FF2B5EF4-FFF2-40B4-BE49-F238E27FC236}">
                    <a16:creationId xmlns:a16="http://schemas.microsoft.com/office/drawing/2014/main" id="{ED8ADA63-5145-95CF-C40E-B3BD4E55EB1D}"/>
                  </a:ext>
                </a:extLst>
              </p:cNvPr>
              <p:cNvSpPr/>
              <p:nvPr/>
            </p:nvSpPr>
            <p:spPr>
              <a:xfrm>
                <a:off x="4314175" y="5005800"/>
                <a:ext cx="4177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6" extrusionOk="0">
                    <a:moveTo>
                      <a:pt x="664" y="1"/>
                    </a:moveTo>
                    <a:cubicBezTo>
                      <a:pt x="184" y="458"/>
                      <a:pt x="1" y="1144"/>
                      <a:pt x="161" y="1784"/>
                    </a:cubicBezTo>
                    <a:cubicBezTo>
                      <a:pt x="172" y="1833"/>
                      <a:pt x="204" y="1855"/>
                      <a:pt x="251" y="1855"/>
                    </a:cubicBezTo>
                    <a:cubicBezTo>
                      <a:pt x="493" y="1855"/>
                      <a:pt x="1143" y="1262"/>
                      <a:pt x="1487" y="573"/>
                    </a:cubicBezTo>
                    <a:cubicBezTo>
                      <a:pt x="1556" y="390"/>
                      <a:pt x="1624" y="207"/>
                      <a:pt x="1670" y="1"/>
                    </a:cubicBezTo>
                    <a:lnTo>
                      <a:pt x="1670" y="1"/>
                    </a:lnTo>
                    <a:cubicBezTo>
                      <a:pt x="1533" y="92"/>
                      <a:pt x="1396" y="207"/>
                      <a:pt x="1281" y="321"/>
                    </a:cubicBezTo>
                    <a:cubicBezTo>
                      <a:pt x="1190" y="435"/>
                      <a:pt x="1121" y="595"/>
                      <a:pt x="1007" y="733"/>
                    </a:cubicBezTo>
                    <a:cubicBezTo>
                      <a:pt x="970" y="770"/>
                      <a:pt x="917" y="807"/>
                      <a:pt x="849" y="807"/>
                    </a:cubicBezTo>
                    <a:cubicBezTo>
                      <a:pt x="834" y="807"/>
                      <a:pt x="818" y="805"/>
                      <a:pt x="801" y="801"/>
                    </a:cubicBezTo>
                    <a:cubicBezTo>
                      <a:pt x="755" y="801"/>
                      <a:pt x="687" y="687"/>
                      <a:pt x="687" y="618"/>
                    </a:cubicBezTo>
                    <a:cubicBezTo>
                      <a:pt x="664" y="412"/>
                      <a:pt x="664" y="207"/>
                      <a:pt x="664" y="1"/>
                    </a:cubicBezTo>
                    <a:close/>
                  </a:path>
                </a:pathLst>
              </a:custGeom>
              <a:solidFill>
                <a:srgbClr val="CB4F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3904;p88">
                <a:extLst>
                  <a:ext uri="{FF2B5EF4-FFF2-40B4-BE49-F238E27FC236}">
                    <a16:creationId xmlns:a16="http://schemas.microsoft.com/office/drawing/2014/main" id="{319D0D08-0D1B-92AC-C45B-AA5856158152}"/>
                  </a:ext>
                </a:extLst>
              </p:cNvPr>
              <p:cNvSpPr/>
              <p:nvPr/>
            </p:nvSpPr>
            <p:spPr>
              <a:xfrm>
                <a:off x="4181550" y="5129200"/>
                <a:ext cx="4290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05" extrusionOk="0">
                    <a:moveTo>
                      <a:pt x="1339" y="1"/>
                    </a:moveTo>
                    <a:cubicBezTo>
                      <a:pt x="1291" y="1"/>
                      <a:pt x="1245" y="18"/>
                      <a:pt x="1213" y="50"/>
                    </a:cubicBezTo>
                    <a:cubicBezTo>
                      <a:pt x="1144" y="164"/>
                      <a:pt x="1053" y="256"/>
                      <a:pt x="961" y="324"/>
                    </a:cubicBezTo>
                    <a:lnTo>
                      <a:pt x="1" y="1102"/>
                    </a:lnTo>
                    <a:cubicBezTo>
                      <a:pt x="58" y="1170"/>
                      <a:pt x="144" y="1205"/>
                      <a:pt x="232" y="1205"/>
                    </a:cubicBezTo>
                    <a:cubicBezTo>
                      <a:pt x="321" y="1205"/>
                      <a:pt x="412" y="1170"/>
                      <a:pt x="481" y="1102"/>
                    </a:cubicBezTo>
                    <a:cubicBezTo>
                      <a:pt x="1167" y="1102"/>
                      <a:pt x="1510" y="690"/>
                      <a:pt x="1716" y="96"/>
                    </a:cubicBezTo>
                    <a:lnTo>
                      <a:pt x="1487" y="73"/>
                    </a:lnTo>
                    <a:cubicBezTo>
                      <a:pt x="1450" y="24"/>
                      <a:pt x="1394" y="1"/>
                      <a:pt x="1339" y="1"/>
                    </a:cubicBez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3905;p88">
                <a:extLst>
                  <a:ext uri="{FF2B5EF4-FFF2-40B4-BE49-F238E27FC236}">
                    <a16:creationId xmlns:a16="http://schemas.microsoft.com/office/drawing/2014/main" id="{A64D9792-5ADB-3128-8E80-E4426BFFCEFF}"/>
                  </a:ext>
                </a:extLst>
              </p:cNvPr>
              <p:cNvSpPr/>
              <p:nvPr/>
            </p:nvSpPr>
            <p:spPr>
              <a:xfrm>
                <a:off x="4322750" y="4985650"/>
                <a:ext cx="8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56" extrusionOk="0">
                    <a:moveTo>
                      <a:pt x="207" y="1"/>
                    </a:moveTo>
                    <a:cubicBezTo>
                      <a:pt x="161" y="1"/>
                      <a:pt x="115" y="18"/>
                      <a:pt x="92" y="52"/>
                    </a:cubicBezTo>
                    <a:cubicBezTo>
                      <a:pt x="24" y="98"/>
                      <a:pt x="1" y="189"/>
                      <a:pt x="47" y="258"/>
                    </a:cubicBezTo>
                    <a:lnTo>
                      <a:pt x="321" y="555"/>
                    </a:lnTo>
                    <a:lnTo>
                      <a:pt x="321" y="52"/>
                    </a:lnTo>
                    <a:cubicBezTo>
                      <a:pt x="298" y="18"/>
                      <a:pt x="252" y="1"/>
                      <a:pt x="207" y="1"/>
                    </a:cubicBezTo>
                    <a:close/>
                  </a:path>
                </a:pathLst>
              </a:custGeom>
              <a:solidFill>
                <a:srgbClr val="991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3906;p88">
                <a:extLst>
                  <a:ext uri="{FF2B5EF4-FFF2-40B4-BE49-F238E27FC236}">
                    <a16:creationId xmlns:a16="http://schemas.microsoft.com/office/drawing/2014/main" id="{FA0A30A3-8AF0-2E21-54B1-B10EBF7914CF}"/>
                  </a:ext>
                </a:extLst>
              </p:cNvPr>
              <p:cNvSpPr/>
              <p:nvPr/>
            </p:nvSpPr>
            <p:spPr>
              <a:xfrm>
                <a:off x="4218150" y="5162375"/>
                <a:ext cx="126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5" extrusionOk="0">
                    <a:moveTo>
                      <a:pt x="451" y="0"/>
                    </a:moveTo>
                    <a:cubicBezTo>
                      <a:pt x="267" y="0"/>
                      <a:pt x="105" y="109"/>
                      <a:pt x="0" y="255"/>
                    </a:cubicBezTo>
                    <a:lnTo>
                      <a:pt x="503" y="255"/>
                    </a:lnTo>
                    <a:lnTo>
                      <a:pt x="503" y="3"/>
                    </a:lnTo>
                    <a:cubicBezTo>
                      <a:pt x="486" y="1"/>
                      <a:pt x="468" y="0"/>
                      <a:pt x="451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3907;p88">
                <a:extLst>
                  <a:ext uri="{FF2B5EF4-FFF2-40B4-BE49-F238E27FC236}">
                    <a16:creationId xmlns:a16="http://schemas.microsoft.com/office/drawing/2014/main" id="{54B4C3B2-DA35-575C-7617-18918CCA61AA}"/>
                  </a:ext>
                </a:extLst>
              </p:cNvPr>
              <p:cNvSpPr/>
              <p:nvPr/>
            </p:nvSpPr>
            <p:spPr>
              <a:xfrm>
                <a:off x="4211275" y="5125300"/>
                <a:ext cx="74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2" extrusionOk="0">
                    <a:moveTo>
                      <a:pt x="298" y="0"/>
                    </a:moveTo>
                    <a:cubicBezTo>
                      <a:pt x="161" y="0"/>
                      <a:pt x="47" y="91"/>
                      <a:pt x="1" y="229"/>
                    </a:cubicBezTo>
                    <a:lnTo>
                      <a:pt x="275" y="252"/>
                    </a:lnTo>
                    <a:cubicBezTo>
                      <a:pt x="275" y="160"/>
                      <a:pt x="298" y="91"/>
                      <a:pt x="298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3908;p88">
                <a:extLst>
                  <a:ext uri="{FF2B5EF4-FFF2-40B4-BE49-F238E27FC236}">
                    <a16:creationId xmlns:a16="http://schemas.microsoft.com/office/drawing/2014/main" id="{E161F02F-0B58-ED5B-2369-BEB5568048BE}"/>
                  </a:ext>
                </a:extLst>
              </p:cNvPr>
              <p:cNvSpPr/>
              <p:nvPr/>
            </p:nvSpPr>
            <p:spPr>
              <a:xfrm>
                <a:off x="3040525" y="4384400"/>
                <a:ext cx="188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2288" extrusionOk="0">
                    <a:moveTo>
                      <a:pt x="549" y="1"/>
                    </a:moveTo>
                    <a:cubicBezTo>
                      <a:pt x="206" y="618"/>
                      <a:pt x="23" y="1304"/>
                      <a:pt x="23" y="2013"/>
                    </a:cubicBezTo>
                    <a:cubicBezTo>
                      <a:pt x="0" y="2082"/>
                      <a:pt x="137" y="2196"/>
                      <a:pt x="229" y="2288"/>
                    </a:cubicBezTo>
                    <a:cubicBezTo>
                      <a:pt x="503" y="1579"/>
                      <a:pt x="686" y="824"/>
                      <a:pt x="755" y="69"/>
                    </a:cubicBezTo>
                    <a:cubicBezTo>
                      <a:pt x="686" y="47"/>
                      <a:pt x="549" y="1"/>
                      <a:pt x="549" y="1"/>
                    </a:cubicBezTo>
                    <a:close/>
                  </a:path>
                </a:pathLst>
              </a:custGeom>
              <a:solidFill>
                <a:srgbClr val="E39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3909;p88">
                <a:extLst>
                  <a:ext uri="{FF2B5EF4-FFF2-40B4-BE49-F238E27FC236}">
                    <a16:creationId xmlns:a16="http://schemas.microsoft.com/office/drawing/2014/main" id="{95A49CCC-0DE2-AF3D-A4A7-F74CAA52D12E}"/>
                  </a:ext>
                </a:extLst>
              </p:cNvPr>
              <p:cNvSpPr/>
              <p:nvPr/>
            </p:nvSpPr>
            <p:spPr>
              <a:xfrm>
                <a:off x="3052525" y="4323250"/>
                <a:ext cx="25750" cy="440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761" extrusionOk="0">
                    <a:moveTo>
                      <a:pt x="755" y="0"/>
                    </a:moveTo>
                    <a:cubicBezTo>
                      <a:pt x="526" y="366"/>
                      <a:pt x="480" y="846"/>
                      <a:pt x="206" y="1235"/>
                    </a:cubicBezTo>
                    <a:cubicBezTo>
                      <a:pt x="0" y="1509"/>
                      <a:pt x="297" y="1647"/>
                      <a:pt x="503" y="1761"/>
                    </a:cubicBezTo>
                    <a:cubicBezTo>
                      <a:pt x="755" y="1304"/>
                      <a:pt x="938" y="800"/>
                      <a:pt x="1029" y="275"/>
                    </a:cubicBez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E389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3910;p88">
                <a:extLst>
                  <a:ext uri="{FF2B5EF4-FFF2-40B4-BE49-F238E27FC236}">
                    <a16:creationId xmlns:a16="http://schemas.microsoft.com/office/drawing/2014/main" id="{799B4218-8830-0175-34FC-A2CC10696E4D}"/>
                  </a:ext>
                </a:extLst>
              </p:cNvPr>
              <p:cNvSpPr/>
              <p:nvPr/>
            </p:nvSpPr>
            <p:spPr>
              <a:xfrm>
                <a:off x="4337625" y="4498000"/>
                <a:ext cx="13892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5557" h="19056" extrusionOk="0">
                    <a:moveTo>
                      <a:pt x="3818" y="0"/>
                    </a:moveTo>
                    <a:cubicBezTo>
                      <a:pt x="3554" y="0"/>
                      <a:pt x="3528" y="202"/>
                      <a:pt x="3453" y="785"/>
                    </a:cubicBezTo>
                    <a:cubicBezTo>
                      <a:pt x="3430" y="945"/>
                      <a:pt x="3225" y="945"/>
                      <a:pt x="3133" y="1082"/>
                    </a:cubicBezTo>
                    <a:cubicBezTo>
                      <a:pt x="2904" y="2157"/>
                      <a:pt x="3156" y="3186"/>
                      <a:pt x="3476" y="4215"/>
                    </a:cubicBezTo>
                    <a:cubicBezTo>
                      <a:pt x="3613" y="4398"/>
                      <a:pt x="3705" y="4626"/>
                      <a:pt x="3751" y="4855"/>
                    </a:cubicBezTo>
                    <a:lnTo>
                      <a:pt x="3751" y="5198"/>
                    </a:lnTo>
                    <a:cubicBezTo>
                      <a:pt x="3842" y="5632"/>
                      <a:pt x="3522" y="6067"/>
                      <a:pt x="3705" y="6524"/>
                    </a:cubicBezTo>
                    <a:cubicBezTo>
                      <a:pt x="3765" y="6591"/>
                      <a:pt x="3839" y="6607"/>
                      <a:pt x="3919" y="6607"/>
                    </a:cubicBezTo>
                    <a:cubicBezTo>
                      <a:pt x="3992" y="6607"/>
                      <a:pt x="4071" y="6594"/>
                      <a:pt x="4148" y="6594"/>
                    </a:cubicBezTo>
                    <a:cubicBezTo>
                      <a:pt x="4277" y="6594"/>
                      <a:pt x="4404" y="6630"/>
                      <a:pt x="4505" y="6822"/>
                    </a:cubicBezTo>
                    <a:cubicBezTo>
                      <a:pt x="3933" y="7256"/>
                      <a:pt x="3796" y="7805"/>
                      <a:pt x="4208" y="8491"/>
                    </a:cubicBezTo>
                    <a:cubicBezTo>
                      <a:pt x="4437" y="8902"/>
                      <a:pt x="4299" y="9291"/>
                      <a:pt x="3979" y="9611"/>
                    </a:cubicBezTo>
                    <a:cubicBezTo>
                      <a:pt x="3911" y="9703"/>
                      <a:pt x="3865" y="9794"/>
                      <a:pt x="3842" y="9909"/>
                    </a:cubicBezTo>
                    <a:cubicBezTo>
                      <a:pt x="3751" y="10297"/>
                      <a:pt x="3156" y="10526"/>
                      <a:pt x="3270" y="10800"/>
                    </a:cubicBezTo>
                    <a:cubicBezTo>
                      <a:pt x="3509" y="11397"/>
                      <a:pt x="3324" y="11495"/>
                      <a:pt x="3064" y="11495"/>
                    </a:cubicBezTo>
                    <a:cubicBezTo>
                      <a:pt x="2935" y="11495"/>
                      <a:pt x="2789" y="11472"/>
                      <a:pt x="2665" y="11472"/>
                    </a:cubicBezTo>
                    <a:cubicBezTo>
                      <a:pt x="2559" y="11472"/>
                      <a:pt x="2470" y="11489"/>
                      <a:pt x="2424" y="11555"/>
                    </a:cubicBezTo>
                    <a:cubicBezTo>
                      <a:pt x="2173" y="12332"/>
                      <a:pt x="2058" y="13156"/>
                      <a:pt x="1395" y="13773"/>
                    </a:cubicBezTo>
                    <a:cubicBezTo>
                      <a:pt x="1395" y="12721"/>
                      <a:pt x="2722" y="11715"/>
                      <a:pt x="1395" y="10732"/>
                    </a:cubicBezTo>
                    <a:cubicBezTo>
                      <a:pt x="1300" y="10695"/>
                      <a:pt x="1201" y="10677"/>
                      <a:pt x="1102" y="10677"/>
                    </a:cubicBezTo>
                    <a:cubicBezTo>
                      <a:pt x="891" y="10677"/>
                      <a:pt x="682" y="10759"/>
                      <a:pt x="526" y="10915"/>
                    </a:cubicBezTo>
                    <a:cubicBezTo>
                      <a:pt x="252" y="11143"/>
                      <a:pt x="252" y="11463"/>
                      <a:pt x="183" y="11761"/>
                    </a:cubicBezTo>
                    <a:cubicBezTo>
                      <a:pt x="0" y="13247"/>
                      <a:pt x="366" y="14711"/>
                      <a:pt x="229" y="16197"/>
                    </a:cubicBezTo>
                    <a:cubicBezTo>
                      <a:pt x="229" y="16311"/>
                      <a:pt x="229" y="16426"/>
                      <a:pt x="229" y="16540"/>
                    </a:cubicBezTo>
                    <a:cubicBezTo>
                      <a:pt x="252" y="17089"/>
                      <a:pt x="938" y="17500"/>
                      <a:pt x="435" y="18163"/>
                    </a:cubicBezTo>
                    <a:cubicBezTo>
                      <a:pt x="275" y="18392"/>
                      <a:pt x="595" y="18758"/>
                      <a:pt x="824" y="18987"/>
                    </a:cubicBezTo>
                    <a:cubicBezTo>
                      <a:pt x="892" y="19009"/>
                      <a:pt x="938" y="19032"/>
                      <a:pt x="984" y="19055"/>
                    </a:cubicBezTo>
                    <a:cubicBezTo>
                      <a:pt x="1350" y="18689"/>
                      <a:pt x="1304" y="18049"/>
                      <a:pt x="1830" y="17752"/>
                    </a:cubicBezTo>
                    <a:cubicBezTo>
                      <a:pt x="1967" y="17683"/>
                      <a:pt x="1967" y="17386"/>
                      <a:pt x="1990" y="17180"/>
                    </a:cubicBezTo>
                    <a:cubicBezTo>
                      <a:pt x="2013" y="16929"/>
                      <a:pt x="1990" y="16608"/>
                      <a:pt x="2241" y="16517"/>
                    </a:cubicBezTo>
                    <a:cubicBezTo>
                      <a:pt x="2653" y="16311"/>
                      <a:pt x="2676" y="15808"/>
                      <a:pt x="2996" y="15557"/>
                    </a:cubicBezTo>
                    <a:cubicBezTo>
                      <a:pt x="3293" y="14871"/>
                      <a:pt x="3613" y="14230"/>
                      <a:pt x="4002" y="13590"/>
                    </a:cubicBezTo>
                    <a:cubicBezTo>
                      <a:pt x="4391" y="12721"/>
                      <a:pt x="4642" y="11829"/>
                      <a:pt x="4734" y="10892"/>
                    </a:cubicBezTo>
                    <a:cubicBezTo>
                      <a:pt x="4734" y="10640"/>
                      <a:pt x="4780" y="10412"/>
                      <a:pt x="4848" y="10160"/>
                    </a:cubicBezTo>
                    <a:cubicBezTo>
                      <a:pt x="5328" y="8948"/>
                      <a:pt x="5557" y="7622"/>
                      <a:pt x="5511" y="6318"/>
                    </a:cubicBezTo>
                    <a:cubicBezTo>
                      <a:pt x="5237" y="4375"/>
                      <a:pt x="5168" y="2385"/>
                      <a:pt x="4665" y="465"/>
                    </a:cubicBezTo>
                    <a:cubicBezTo>
                      <a:pt x="4642" y="350"/>
                      <a:pt x="4574" y="236"/>
                      <a:pt x="4482" y="144"/>
                    </a:cubicBezTo>
                    <a:cubicBezTo>
                      <a:pt x="4165" y="57"/>
                      <a:pt x="3958" y="0"/>
                      <a:pt x="381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3911;p88">
                <a:extLst>
                  <a:ext uri="{FF2B5EF4-FFF2-40B4-BE49-F238E27FC236}">
                    <a16:creationId xmlns:a16="http://schemas.microsoft.com/office/drawing/2014/main" id="{2D2B3927-C278-99B4-D23B-D1B3294412AA}"/>
                  </a:ext>
                </a:extLst>
              </p:cNvPr>
              <p:cNvSpPr/>
              <p:nvPr/>
            </p:nvSpPr>
            <p:spPr>
              <a:xfrm>
                <a:off x="4443950" y="4504350"/>
                <a:ext cx="371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6042" extrusionOk="0">
                    <a:moveTo>
                      <a:pt x="316" y="0"/>
                    </a:moveTo>
                    <a:cubicBezTo>
                      <a:pt x="290" y="0"/>
                      <a:pt x="261" y="2"/>
                      <a:pt x="229" y="5"/>
                    </a:cubicBezTo>
                    <a:cubicBezTo>
                      <a:pt x="229" y="371"/>
                      <a:pt x="1" y="714"/>
                      <a:pt x="344" y="1057"/>
                    </a:cubicBezTo>
                    <a:cubicBezTo>
                      <a:pt x="549" y="1262"/>
                      <a:pt x="504" y="1583"/>
                      <a:pt x="481" y="1880"/>
                    </a:cubicBezTo>
                    <a:cubicBezTo>
                      <a:pt x="458" y="2497"/>
                      <a:pt x="549" y="3115"/>
                      <a:pt x="732" y="3686"/>
                    </a:cubicBezTo>
                    <a:cubicBezTo>
                      <a:pt x="915" y="4281"/>
                      <a:pt x="1030" y="4898"/>
                      <a:pt x="1007" y="5516"/>
                    </a:cubicBezTo>
                    <a:cubicBezTo>
                      <a:pt x="984" y="5721"/>
                      <a:pt x="1098" y="5904"/>
                      <a:pt x="1258" y="6042"/>
                    </a:cubicBezTo>
                    <a:cubicBezTo>
                      <a:pt x="1350" y="5813"/>
                      <a:pt x="1487" y="5584"/>
                      <a:pt x="1373" y="5356"/>
                    </a:cubicBezTo>
                    <a:cubicBezTo>
                      <a:pt x="1144" y="4853"/>
                      <a:pt x="1258" y="4327"/>
                      <a:pt x="1213" y="3824"/>
                    </a:cubicBezTo>
                    <a:cubicBezTo>
                      <a:pt x="732" y="2932"/>
                      <a:pt x="1281" y="1948"/>
                      <a:pt x="984" y="1034"/>
                    </a:cubicBezTo>
                    <a:lnTo>
                      <a:pt x="732" y="759"/>
                    </a:lnTo>
                    <a:cubicBezTo>
                      <a:pt x="427" y="629"/>
                      <a:pt x="849" y="0"/>
                      <a:pt x="3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3912;p88">
                <a:extLst>
                  <a:ext uri="{FF2B5EF4-FFF2-40B4-BE49-F238E27FC236}">
                    <a16:creationId xmlns:a16="http://schemas.microsoft.com/office/drawing/2014/main" id="{322D17EB-CA20-E167-C431-1C553A9511A5}"/>
                  </a:ext>
                </a:extLst>
              </p:cNvPr>
              <p:cNvSpPr/>
              <p:nvPr/>
            </p:nvSpPr>
            <p:spPr>
              <a:xfrm>
                <a:off x="4410225" y="4836600"/>
                <a:ext cx="274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288" extrusionOk="0">
                    <a:moveTo>
                      <a:pt x="1098" y="0"/>
                    </a:moveTo>
                    <a:lnTo>
                      <a:pt x="1098" y="0"/>
                    </a:lnTo>
                    <a:cubicBezTo>
                      <a:pt x="961" y="160"/>
                      <a:pt x="824" y="298"/>
                      <a:pt x="664" y="435"/>
                    </a:cubicBezTo>
                    <a:cubicBezTo>
                      <a:pt x="229" y="663"/>
                      <a:pt x="0" y="1167"/>
                      <a:pt x="92" y="1647"/>
                    </a:cubicBezTo>
                    <a:lnTo>
                      <a:pt x="92" y="2013"/>
                    </a:lnTo>
                    <a:cubicBezTo>
                      <a:pt x="92" y="2104"/>
                      <a:pt x="115" y="2196"/>
                      <a:pt x="115" y="2287"/>
                    </a:cubicBezTo>
                    <a:cubicBezTo>
                      <a:pt x="664" y="1624"/>
                      <a:pt x="1075" y="892"/>
                      <a:pt x="1098" y="0"/>
                    </a:cubicBezTo>
                    <a:close/>
                  </a:path>
                </a:pathLst>
              </a:custGeom>
              <a:solidFill>
                <a:srgbClr val="CC52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3913;p88">
                <a:extLst>
                  <a:ext uri="{FF2B5EF4-FFF2-40B4-BE49-F238E27FC236}">
                    <a16:creationId xmlns:a16="http://schemas.microsoft.com/office/drawing/2014/main" id="{712738D1-CA58-D202-8E25-BF4AEDFF6827}"/>
                  </a:ext>
                </a:extLst>
              </p:cNvPr>
              <p:cNvSpPr/>
              <p:nvPr/>
            </p:nvSpPr>
            <p:spPr>
              <a:xfrm>
                <a:off x="4459400" y="4530175"/>
                <a:ext cx="1830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91" extrusionOk="0">
                    <a:moveTo>
                      <a:pt x="366" y="1"/>
                    </a:moveTo>
                    <a:lnTo>
                      <a:pt x="366" y="1"/>
                    </a:lnTo>
                    <a:cubicBezTo>
                      <a:pt x="389" y="229"/>
                      <a:pt x="366" y="481"/>
                      <a:pt x="320" y="710"/>
                    </a:cubicBezTo>
                    <a:cubicBezTo>
                      <a:pt x="0" y="1487"/>
                      <a:pt x="206" y="2150"/>
                      <a:pt x="617" y="2791"/>
                    </a:cubicBezTo>
                    <a:cubicBezTo>
                      <a:pt x="732" y="2036"/>
                      <a:pt x="526" y="1258"/>
                      <a:pt x="617" y="504"/>
                    </a:cubicBezTo>
                    <a:cubicBezTo>
                      <a:pt x="663" y="298"/>
                      <a:pt x="549" y="92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3914;p88">
                <a:extLst>
                  <a:ext uri="{FF2B5EF4-FFF2-40B4-BE49-F238E27FC236}">
                    <a16:creationId xmlns:a16="http://schemas.microsoft.com/office/drawing/2014/main" id="{9158325B-A0FA-10B5-9DB7-03F664BF4A7B}"/>
                  </a:ext>
                </a:extLst>
              </p:cNvPr>
              <p:cNvSpPr/>
              <p:nvPr/>
            </p:nvSpPr>
            <p:spPr>
              <a:xfrm>
                <a:off x="3008500" y="4621225"/>
                <a:ext cx="2517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116" extrusionOk="0">
                    <a:moveTo>
                      <a:pt x="678" y="0"/>
                    </a:moveTo>
                    <a:cubicBezTo>
                      <a:pt x="610" y="0"/>
                      <a:pt x="543" y="28"/>
                      <a:pt x="481" y="109"/>
                    </a:cubicBezTo>
                    <a:cubicBezTo>
                      <a:pt x="366" y="269"/>
                      <a:pt x="183" y="360"/>
                      <a:pt x="0" y="360"/>
                    </a:cubicBezTo>
                    <a:cubicBezTo>
                      <a:pt x="46" y="1001"/>
                      <a:pt x="481" y="1115"/>
                      <a:pt x="1007" y="1115"/>
                    </a:cubicBezTo>
                    <a:lnTo>
                      <a:pt x="1007" y="109"/>
                    </a:lnTo>
                    <a:cubicBezTo>
                      <a:pt x="895" y="67"/>
                      <a:pt x="784" y="0"/>
                      <a:pt x="678" y="0"/>
                    </a:cubicBezTo>
                    <a:close/>
                  </a:path>
                </a:pathLst>
              </a:custGeom>
              <a:solidFill>
                <a:srgbClr val="C65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3915;p88">
                <a:extLst>
                  <a:ext uri="{FF2B5EF4-FFF2-40B4-BE49-F238E27FC236}">
                    <a16:creationId xmlns:a16="http://schemas.microsoft.com/office/drawing/2014/main" id="{7360936E-FB8A-23FD-033E-8A99175A134D}"/>
                  </a:ext>
                </a:extLst>
              </p:cNvPr>
              <p:cNvSpPr/>
              <p:nvPr/>
            </p:nvSpPr>
            <p:spPr>
              <a:xfrm>
                <a:off x="4022075" y="5156725"/>
                <a:ext cx="1715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4871" extrusionOk="0">
                    <a:moveTo>
                      <a:pt x="6380" y="1"/>
                    </a:moveTo>
                    <a:lnTo>
                      <a:pt x="6357" y="24"/>
                    </a:lnTo>
                    <a:cubicBezTo>
                      <a:pt x="6265" y="92"/>
                      <a:pt x="6174" y="161"/>
                      <a:pt x="6083" y="252"/>
                    </a:cubicBezTo>
                    <a:cubicBezTo>
                      <a:pt x="6014" y="344"/>
                      <a:pt x="5922" y="412"/>
                      <a:pt x="5808" y="481"/>
                    </a:cubicBezTo>
                    <a:cubicBezTo>
                      <a:pt x="5534" y="595"/>
                      <a:pt x="5282" y="755"/>
                      <a:pt x="5099" y="1007"/>
                    </a:cubicBezTo>
                    <a:cubicBezTo>
                      <a:pt x="5008" y="1578"/>
                      <a:pt x="4573" y="1693"/>
                      <a:pt x="4093" y="1739"/>
                    </a:cubicBezTo>
                    <a:cubicBezTo>
                      <a:pt x="3316" y="1853"/>
                      <a:pt x="2607" y="2196"/>
                      <a:pt x="2035" y="2722"/>
                    </a:cubicBezTo>
                    <a:cubicBezTo>
                      <a:pt x="1806" y="3248"/>
                      <a:pt x="1326" y="3385"/>
                      <a:pt x="846" y="3522"/>
                    </a:cubicBezTo>
                    <a:cubicBezTo>
                      <a:pt x="503" y="3614"/>
                      <a:pt x="91" y="3682"/>
                      <a:pt x="0" y="4140"/>
                    </a:cubicBezTo>
                    <a:cubicBezTo>
                      <a:pt x="83" y="4618"/>
                      <a:pt x="284" y="4871"/>
                      <a:pt x="622" y="4871"/>
                    </a:cubicBezTo>
                    <a:cubicBezTo>
                      <a:pt x="753" y="4871"/>
                      <a:pt x="903" y="4833"/>
                      <a:pt x="1075" y="4757"/>
                    </a:cubicBezTo>
                    <a:cubicBezTo>
                      <a:pt x="1372" y="4688"/>
                      <a:pt x="1646" y="4597"/>
                      <a:pt x="1898" y="4460"/>
                    </a:cubicBezTo>
                    <a:cubicBezTo>
                      <a:pt x="2584" y="3842"/>
                      <a:pt x="3590" y="3774"/>
                      <a:pt x="4253" y="3088"/>
                    </a:cubicBezTo>
                    <a:cubicBezTo>
                      <a:pt x="4368" y="2973"/>
                      <a:pt x="4642" y="3019"/>
                      <a:pt x="4848" y="2973"/>
                    </a:cubicBezTo>
                    <a:cubicBezTo>
                      <a:pt x="5099" y="2539"/>
                      <a:pt x="5488" y="2196"/>
                      <a:pt x="5922" y="1967"/>
                    </a:cubicBezTo>
                    <a:cubicBezTo>
                      <a:pt x="6220" y="1807"/>
                      <a:pt x="6448" y="1556"/>
                      <a:pt x="6608" y="1258"/>
                    </a:cubicBezTo>
                    <a:lnTo>
                      <a:pt x="6608" y="1258"/>
                    </a:lnTo>
                    <a:cubicBezTo>
                      <a:pt x="6448" y="1281"/>
                      <a:pt x="6288" y="1304"/>
                      <a:pt x="6128" y="1327"/>
                    </a:cubicBezTo>
                    <a:cubicBezTo>
                      <a:pt x="6060" y="1327"/>
                      <a:pt x="5922" y="1304"/>
                      <a:pt x="5922" y="1258"/>
                    </a:cubicBezTo>
                    <a:cubicBezTo>
                      <a:pt x="5900" y="1167"/>
                      <a:pt x="5877" y="984"/>
                      <a:pt x="5922" y="938"/>
                    </a:cubicBezTo>
                    <a:cubicBezTo>
                      <a:pt x="6060" y="847"/>
                      <a:pt x="6197" y="778"/>
                      <a:pt x="6334" y="732"/>
                    </a:cubicBezTo>
                    <a:cubicBezTo>
                      <a:pt x="6426" y="664"/>
                      <a:pt x="6494" y="572"/>
                      <a:pt x="6586" y="504"/>
                    </a:cubicBezTo>
                    <a:lnTo>
                      <a:pt x="6860" y="1"/>
                    </a:ln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3916;p88">
                <a:extLst>
                  <a:ext uri="{FF2B5EF4-FFF2-40B4-BE49-F238E27FC236}">
                    <a16:creationId xmlns:a16="http://schemas.microsoft.com/office/drawing/2014/main" id="{89E51D7C-A18F-FF83-FAD7-783E4AD71615}"/>
                  </a:ext>
                </a:extLst>
              </p:cNvPr>
              <p:cNvSpPr/>
              <p:nvPr/>
            </p:nvSpPr>
            <p:spPr>
              <a:xfrm>
                <a:off x="3772825" y="5281075"/>
                <a:ext cx="1972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2299" extrusionOk="0">
                    <a:moveTo>
                      <a:pt x="7241" y="0"/>
                    </a:moveTo>
                    <a:cubicBezTo>
                      <a:pt x="7066" y="0"/>
                      <a:pt x="6871" y="42"/>
                      <a:pt x="6700" y="80"/>
                    </a:cubicBezTo>
                    <a:cubicBezTo>
                      <a:pt x="5520" y="860"/>
                      <a:pt x="4242" y="1349"/>
                      <a:pt x="2868" y="1349"/>
                    </a:cubicBezTo>
                    <a:cubicBezTo>
                      <a:pt x="2751" y="1349"/>
                      <a:pt x="2634" y="1345"/>
                      <a:pt x="2516" y="1338"/>
                    </a:cubicBezTo>
                    <a:cubicBezTo>
                      <a:pt x="2698" y="1086"/>
                      <a:pt x="3476" y="926"/>
                      <a:pt x="2721" y="400"/>
                    </a:cubicBezTo>
                    <a:lnTo>
                      <a:pt x="2721" y="400"/>
                    </a:lnTo>
                    <a:cubicBezTo>
                      <a:pt x="2424" y="492"/>
                      <a:pt x="2173" y="698"/>
                      <a:pt x="1852" y="766"/>
                    </a:cubicBezTo>
                    <a:cubicBezTo>
                      <a:pt x="1761" y="812"/>
                      <a:pt x="1669" y="858"/>
                      <a:pt x="1578" y="903"/>
                    </a:cubicBezTo>
                    <a:cubicBezTo>
                      <a:pt x="1418" y="995"/>
                      <a:pt x="1212" y="1041"/>
                      <a:pt x="1052" y="1109"/>
                    </a:cubicBezTo>
                    <a:lnTo>
                      <a:pt x="778" y="1201"/>
                    </a:lnTo>
                    <a:cubicBezTo>
                      <a:pt x="572" y="1269"/>
                      <a:pt x="389" y="1338"/>
                      <a:pt x="206" y="1429"/>
                    </a:cubicBezTo>
                    <a:cubicBezTo>
                      <a:pt x="115" y="1498"/>
                      <a:pt x="46" y="1589"/>
                      <a:pt x="0" y="1681"/>
                    </a:cubicBezTo>
                    <a:cubicBezTo>
                      <a:pt x="51" y="2098"/>
                      <a:pt x="242" y="2185"/>
                      <a:pt x="469" y="2185"/>
                    </a:cubicBezTo>
                    <a:cubicBezTo>
                      <a:pt x="630" y="2185"/>
                      <a:pt x="810" y="2141"/>
                      <a:pt x="970" y="2141"/>
                    </a:cubicBezTo>
                    <a:cubicBezTo>
                      <a:pt x="1090" y="2141"/>
                      <a:pt x="1199" y="2165"/>
                      <a:pt x="1281" y="2253"/>
                    </a:cubicBezTo>
                    <a:cubicBezTo>
                      <a:pt x="1349" y="2275"/>
                      <a:pt x="1441" y="2298"/>
                      <a:pt x="1509" y="2298"/>
                    </a:cubicBezTo>
                    <a:cubicBezTo>
                      <a:pt x="1578" y="2275"/>
                      <a:pt x="1669" y="2253"/>
                      <a:pt x="1738" y="2253"/>
                    </a:cubicBezTo>
                    <a:cubicBezTo>
                      <a:pt x="1830" y="2184"/>
                      <a:pt x="1944" y="2115"/>
                      <a:pt x="2012" y="2047"/>
                    </a:cubicBezTo>
                    <a:lnTo>
                      <a:pt x="2264" y="2047"/>
                    </a:lnTo>
                    <a:cubicBezTo>
                      <a:pt x="2516" y="2127"/>
                      <a:pt x="2773" y="2167"/>
                      <a:pt x="3027" y="2167"/>
                    </a:cubicBezTo>
                    <a:cubicBezTo>
                      <a:pt x="3282" y="2167"/>
                      <a:pt x="3533" y="2127"/>
                      <a:pt x="3773" y="2047"/>
                    </a:cubicBezTo>
                    <a:cubicBezTo>
                      <a:pt x="4346" y="1781"/>
                      <a:pt x="4937" y="1533"/>
                      <a:pt x="5563" y="1533"/>
                    </a:cubicBezTo>
                    <a:cubicBezTo>
                      <a:pt x="5637" y="1533"/>
                      <a:pt x="5711" y="1536"/>
                      <a:pt x="5785" y="1544"/>
                    </a:cubicBezTo>
                    <a:cubicBezTo>
                      <a:pt x="6220" y="1544"/>
                      <a:pt x="6449" y="1224"/>
                      <a:pt x="6792" y="1041"/>
                    </a:cubicBezTo>
                    <a:cubicBezTo>
                      <a:pt x="7089" y="766"/>
                      <a:pt x="7889" y="1063"/>
                      <a:pt x="7752" y="377"/>
                    </a:cubicBezTo>
                    <a:cubicBezTo>
                      <a:pt x="7698" y="83"/>
                      <a:pt x="7489" y="0"/>
                      <a:pt x="7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3917;p88">
                <a:extLst>
                  <a:ext uri="{FF2B5EF4-FFF2-40B4-BE49-F238E27FC236}">
                    <a16:creationId xmlns:a16="http://schemas.microsoft.com/office/drawing/2014/main" id="{17C8E391-7FD8-ECBA-3B6D-F6D77A9F9B3B}"/>
                  </a:ext>
                </a:extLst>
              </p:cNvPr>
              <p:cNvSpPr/>
              <p:nvPr/>
            </p:nvSpPr>
            <p:spPr>
              <a:xfrm>
                <a:off x="3928300" y="5255050"/>
                <a:ext cx="1206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2059" extrusionOk="0">
                    <a:moveTo>
                      <a:pt x="3682" y="1"/>
                    </a:moveTo>
                    <a:cubicBezTo>
                      <a:pt x="3256" y="149"/>
                      <a:pt x="2860" y="387"/>
                      <a:pt x="2409" y="387"/>
                    </a:cubicBezTo>
                    <a:cubicBezTo>
                      <a:pt x="2303" y="387"/>
                      <a:pt x="2195" y="374"/>
                      <a:pt x="2082" y="344"/>
                    </a:cubicBezTo>
                    <a:cubicBezTo>
                      <a:pt x="1396" y="412"/>
                      <a:pt x="710" y="572"/>
                      <a:pt x="70" y="847"/>
                    </a:cubicBezTo>
                    <a:cubicBezTo>
                      <a:pt x="1" y="1053"/>
                      <a:pt x="138" y="1144"/>
                      <a:pt x="321" y="1213"/>
                    </a:cubicBezTo>
                    <a:cubicBezTo>
                      <a:pt x="359" y="1216"/>
                      <a:pt x="396" y="1217"/>
                      <a:pt x="434" y="1217"/>
                    </a:cubicBezTo>
                    <a:cubicBezTo>
                      <a:pt x="777" y="1217"/>
                      <a:pt x="1122" y="1100"/>
                      <a:pt x="1485" y="1100"/>
                    </a:cubicBezTo>
                    <a:cubicBezTo>
                      <a:pt x="1664" y="1100"/>
                      <a:pt x="1847" y="1128"/>
                      <a:pt x="2036" y="1213"/>
                    </a:cubicBezTo>
                    <a:cubicBezTo>
                      <a:pt x="2036" y="1487"/>
                      <a:pt x="1647" y="1716"/>
                      <a:pt x="1830" y="2059"/>
                    </a:cubicBezTo>
                    <a:cubicBezTo>
                      <a:pt x="2585" y="1784"/>
                      <a:pt x="3339" y="1487"/>
                      <a:pt x="4071" y="1190"/>
                    </a:cubicBezTo>
                    <a:cubicBezTo>
                      <a:pt x="4346" y="1075"/>
                      <a:pt x="4666" y="1098"/>
                      <a:pt x="4826" y="824"/>
                    </a:cubicBezTo>
                    <a:lnTo>
                      <a:pt x="4826" y="824"/>
                    </a:lnTo>
                    <a:cubicBezTo>
                      <a:pt x="4760" y="837"/>
                      <a:pt x="4699" y="842"/>
                      <a:pt x="4643" y="842"/>
                    </a:cubicBezTo>
                    <a:cubicBezTo>
                      <a:pt x="4186" y="842"/>
                      <a:pt x="4005" y="456"/>
                      <a:pt x="3842" y="69"/>
                    </a:cubicBezTo>
                    <a:lnTo>
                      <a:pt x="3682" y="1"/>
                    </a:lnTo>
                    <a:close/>
                  </a:path>
                </a:pathLst>
              </a:custGeom>
              <a:solidFill>
                <a:srgbClr val="B03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918;p88">
                <a:extLst>
                  <a:ext uri="{FF2B5EF4-FFF2-40B4-BE49-F238E27FC236}">
                    <a16:creationId xmlns:a16="http://schemas.microsoft.com/office/drawing/2014/main" id="{A16920AA-CFFB-C9F5-CE0E-48A9557C9B67}"/>
                  </a:ext>
                </a:extLst>
              </p:cNvPr>
              <p:cNvSpPr/>
              <p:nvPr/>
            </p:nvSpPr>
            <p:spPr>
              <a:xfrm>
                <a:off x="3934025" y="5275075"/>
                <a:ext cx="62900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258" extrusionOk="0">
                    <a:moveTo>
                      <a:pt x="1628" y="1"/>
                    </a:moveTo>
                    <a:cubicBezTo>
                      <a:pt x="1103" y="1"/>
                      <a:pt x="606" y="274"/>
                      <a:pt x="92" y="274"/>
                    </a:cubicBezTo>
                    <a:lnTo>
                      <a:pt x="1" y="389"/>
                    </a:lnTo>
                    <a:lnTo>
                      <a:pt x="92" y="503"/>
                    </a:lnTo>
                    <a:lnTo>
                      <a:pt x="344" y="503"/>
                    </a:lnTo>
                    <a:cubicBezTo>
                      <a:pt x="371" y="508"/>
                      <a:pt x="400" y="510"/>
                      <a:pt x="431" y="510"/>
                    </a:cubicBezTo>
                    <a:cubicBezTo>
                      <a:pt x="559" y="510"/>
                      <a:pt x="712" y="476"/>
                      <a:pt x="840" y="476"/>
                    </a:cubicBezTo>
                    <a:cubicBezTo>
                      <a:pt x="966" y="476"/>
                      <a:pt x="1068" y="509"/>
                      <a:pt x="1098" y="640"/>
                    </a:cubicBezTo>
                    <a:cubicBezTo>
                      <a:pt x="1212" y="1006"/>
                      <a:pt x="709" y="938"/>
                      <a:pt x="504" y="1075"/>
                    </a:cubicBezTo>
                    <a:cubicBezTo>
                      <a:pt x="458" y="1143"/>
                      <a:pt x="389" y="1189"/>
                      <a:pt x="344" y="1258"/>
                    </a:cubicBezTo>
                    <a:lnTo>
                      <a:pt x="1601" y="1258"/>
                    </a:lnTo>
                    <a:cubicBezTo>
                      <a:pt x="1761" y="869"/>
                      <a:pt x="2127" y="663"/>
                      <a:pt x="2424" y="389"/>
                    </a:cubicBezTo>
                    <a:cubicBezTo>
                      <a:pt x="2516" y="297"/>
                      <a:pt x="2470" y="137"/>
                      <a:pt x="2356" y="92"/>
                    </a:cubicBezTo>
                    <a:cubicBezTo>
                      <a:pt x="2196" y="46"/>
                      <a:pt x="2036" y="23"/>
                      <a:pt x="1876" y="23"/>
                    </a:cubicBezTo>
                    <a:cubicBezTo>
                      <a:pt x="1792" y="7"/>
                      <a:pt x="1710" y="1"/>
                      <a:pt x="1628" y="1"/>
                    </a:cubicBezTo>
                    <a:close/>
                  </a:path>
                </a:pathLst>
              </a:custGeom>
              <a:solidFill>
                <a:srgbClr val="C34C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919;p88">
                <a:extLst>
                  <a:ext uri="{FF2B5EF4-FFF2-40B4-BE49-F238E27FC236}">
                    <a16:creationId xmlns:a16="http://schemas.microsoft.com/office/drawing/2014/main" id="{E5460F0F-7BA8-D322-CCF9-5BD3BCDCD206}"/>
                  </a:ext>
                </a:extLst>
              </p:cNvPr>
              <p:cNvSpPr/>
              <p:nvPr/>
            </p:nvSpPr>
            <p:spPr>
              <a:xfrm>
                <a:off x="3660775" y="5298150"/>
                <a:ext cx="15710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605" extrusionOk="0">
                    <a:moveTo>
                      <a:pt x="6089" y="0"/>
                    </a:moveTo>
                    <a:cubicBezTo>
                      <a:pt x="6044" y="0"/>
                      <a:pt x="5989" y="12"/>
                      <a:pt x="5923" y="37"/>
                    </a:cubicBezTo>
                    <a:lnTo>
                      <a:pt x="5283" y="106"/>
                    </a:lnTo>
                    <a:cubicBezTo>
                      <a:pt x="5092" y="198"/>
                      <a:pt x="4894" y="220"/>
                      <a:pt x="4693" y="220"/>
                    </a:cubicBezTo>
                    <a:cubicBezTo>
                      <a:pt x="4492" y="220"/>
                      <a:pt x="4289" y="198"/>
                      <a:pt x="4088" y="198"/>
                    </a:cubicBezTo>
                    <a:cubicBezTo>
                      <a:pt x="3888" y="198"/>
                      <a:pt x="3689" y="220"/>
                      <a:pt x="3499" y="312"/>
                    </a:cubicBezTo>
                    <a:cubicBezTo>
                      <a:pt x="3432" y="405"/>
                      <a:pt x="3334" y="452"/>
                      <a:pt x="3233" y="452"/>
                    </a:cubicBezTo>
                    <a:cubicBezTo>
                      <a:pt x="3160" y="452"/>
                      <a:pt x="3085" y="428"/>
                      <a:pt x="3019" y="380"/>
                    </a:cubicBezTo>
                    <a:cubicBezTo>
                      <a:pt x="2984" y="329"/>
                      <a:pt x="2924" y="303"/>
                      <a:pt x="2868" y="303"/>
                    </a:cubicBezTo>
                    <a:cubicBezTo>
                      <a:pt x="2849" y="303"/>
                      <a:pt x="2830" y="306"/>
                      <a:pt x="2813" y="312"/>
                    </a:cubicBezTo>
                    <a:cubicBezTo>
                      <a:pt x="2451" y="240"/>
                      <a:pt x="2090" y="180"/>
                      <a:pt x="1728" y="180"/>
                    </a:cubicBezTo>
                    <a:cubicBezTo>
                      <a:pt x="1404" y="180"/>
                      <a:pt x="1079" y="228"/>
                      <a:pt x="755" y="358"/>
                    </a:cubicBezTo>
                    <a:cubicBezTo>
                      <a:pt x="686" y="586"/>
                      <a:pt x="1098" y="815"/>
                      <a:pt x="709" y="998"/>
                    </a:cubicBezTo>
                    <a:cubicBezTo>
                      <a:pt x="458" y="1089"/>
                      <a:pt x="183" y="1089"/>
                      <a:pt x="0" y="1341"/>
                    </a:cubicBezTo>
                    <a:cubicBezTo>
                      <a:pt x="138" y="1501"/>
                      <a:pt x="343" y="1570"/>
                      <a:pt x="549" y="1592"/>
                    </a:cubicBezTo>
                    <a:cubicBezTo>
                      <a:pt x="611" y="1601"/>
                      <a:pt x="672" y="1604"/>
                      <a:pt x="733" y="1604"/>
                    </a:cubicBezTo>
                    <a:cubicBezTo>
                      <a:pt x="1183" y="1604"/>
                      <a:pt x="1589" y="1401"/>
                      <a:pt x="2013" y="1341"/>
                    </a:cubicBezTo>
                    <a:cubicBezTo>
                      <a:pt x="2120" y="1191"/>
                      <a:pt x="2166" y="1041"/>
                      <a:pt x="2359" y="1041"/>
                    </a:cubicBezTo>
                    <a:cubicBezTo>
                      <a:pt x="2373" y="1041"/>
                      <a:pt x="2387" y="1042"/>
                      <a:pt x="2401" y="1044"/>
                    </a:cubicBezTo>
                    <a:cubicBezTo>
                      <a:pt x="2607" y="1089"/>
                      <a:pt x="2790" y="1112"/>
                      <a:pt x="2996" y="1112"/>
                    </a:cubicBezTo>
                    <a:lnTo>
                      <a:pt x="3819" y="1112"/>
                    </a:lnTo>
                    <a:cubicBezTo>
                      <a:pt x="3933" y="1112"/>
                      <a:pt x="4025" y="1112"/>
                      <a:pt x="4139" y="1089"/>
                    </a:cubicBezTo>
                    <a:cubicBezTo>
                      <a:pt x="4368" y="1066"/>
                      <a:pt x="4574" y="975"/>
                      <a:pt x="4757" y="815"/>
                    </a:cubicBezTo>
                    <a:cubicBezTo>
                      <a:pt x="4962" y="632"/>
                      <a:pt x="5305" y="815"/>
                      <a:pt x="5511" y="609"/>
                    </a:cubicBezTo>
                    <a:cubicBezTo>
                      <a:pt x="5648" y="426"/>
                      <a:pt x="5877" y="472"/>
                      <a:pt x="6037" y="358"/>
                    </a:cubicBezTo>
                    <a:lnTo>
                      <a:pt x="6266" y="358"/>
                    </a:lnTo>
                    <a:cubicBezTo>
                      <a:pt x="6284" y="144"/>
                      <a:pt x="6246" y="0"/>
                      <a:pt x="6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920;p88">
                <a:extLst>
                  <a:ext uri="{FF2B5EF4-FFF2-40B4-BE49-F238E27FC236}">
                    <a16:creationId xmlns:a16="http://schemas.microsoft.com/office/drawing/2014/main" id="{E3038B02-A2E6-E06C-D540-E2B770EE3F98}"/>
                  </a:ext>
                </a:extLst>
              </p:cNvPr>
              <p:cNvSpPr/>
              <p:nvPr/>
            </p:nvSpPr>
            <p:spPr>
              <a:xfrm>
                <a:off x="3633325" y="5295075"/>
                <a:ext cx="977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487" extrusionOk="0">
                    <a:moveTo>
                      <a:pt x="824" y="0"/>
                    </a:moveTo>
                    <a:cubicBezTo>
                      <a:pt x="664" y="138"/>
                      <a:pt x="389" y="46"/>
                      <a:pt x="252" y="229"/>
                    </a:cubicBezTo>
                    <a:cubicBezTo>
                      <a:pt x="184" y="549"/>
                      <a:pt x="92" y="869"/>
                      <a:pt x="1" y="1144"/>
                    </a:cubicBezTo>
                    <a:lnTo>
                      <a:pt x="1" y="1327"/>
                    </a:lnTo>
                    <a:lnTo>
                      <a:pt x="92" y="1441"/>
                    </a:lnTo>
                    <a:lnTo>
                      <a:pt x="1075" y="1487"/>
                    </a:lnTo>
                    <a:lnTo>
                      <a:pt x="2082" y="1464"/>
                    </a:lnTo>
                    <a:cubicBezTo>
                      <a:pt x="2265" y="1258"/>
                      <a:pt x="2265" y="938"/>
                      <a:pt x="2082" y="732"/>
                    </a:cubicBezTo>
                    <a:cubicBezTo>
                      <a:pt x="2013" y="572"/>
                      <a:pt x="2082" y="481"/>
                      <a:pt x="2219" y="481"/>
                    </a:cubicBezTo>
                    <a:cubicBezTo>
                      <a:pt x="2768" y="435"/>
                      <a:pt x="3339" y="435"/>
                      <a:pt x="3911" y="435"/>
                    </a:cubicBezTo>
                    <a:cubicBezTo>
                      <a:pt x="3705" y="252"/>
                      <a:pt x="3454" y="298"/>
                      <a:pt x="3225" y="275"/>
                    </a:cubicBezTo>
                    <a:cubicBezTo>
                      <a:pt x="2425" y="206"/>
                      <a:pt x="1601" y="229"/>
                      <a:pt x="824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921;p88">
                <a:extLst>
                  <a:ext uri="{FF2B5EF4-FFF2-40B4-BE49-F238E27FC236}">
                    <a16:creationId xmlns:a16="http://schemas.microsoft.com/office/drawing/2014/main" id="{504D5750-729D-EC54-ECC8-B6FA97434CF2}"/>
                  </a:ext>
                </a:extLst>
              </p:cNvPr>
              <p:cNvSpPr/>
              <p:nvPr/>
            </p:nvSpPr>
            <p:spPr>
              <a:xfrm>
                <a:off x="3712800" y="5319075"/>
                <a:ext cx="920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847" extrusionOk="0">
                    <a:moveTo>
                      <a:pt x="2653" y="1"/>
                    </a:moveTo>
                    <a:lnTo>
                      <a:pt x="1921" y="24"/>
                    </a:lnTo>
                    <a:cubicBezTo>
                      <a:pt x="1887" y="69"/>
                      <a:pt x="1841" y="92"/>
                      <a:pt x="1795" y="92"/>
                    </a:cubicBezTo>
                    <a:cubicBezTo>
                      <a:pt x="1749" y="92"/>
                      <a:pt x="1704" y="69"/>
                      <a:pt x="1669" y="24"/>
                    </a:cubicBezTo>
                    <a:lnTo>
                      <a:pt x="1418" y="24"/>
                    </a:lnTo>
                    <a:cubicBezTo>
                      <a:pt x="1347" y="107"/>
                      <a:pt x="1251" y="147"/>
                      <a:pt x="1156" y="147"/>
                    </a:cubicBezTo>
                    <a:cubicBezTo>
                      <a:pt x="1068" y="147"/>
                      <a:pt x="981" y="113"/>
                      <a:pt x="915" y="47"/>
                    </a:cubicBezTo>
                    <a:lnTo>
                      <a:pt x="160" y="24"/>
                    </a:lnTo>
                    <a:cubicBezTo>
                      <a:pt x="0" y="161"/>
                      <a:pt x="0" y="390"/>
                      <a:pt x="160" y="527"/>
                    </a:cubicBezTo>
                    <a:cubicBezTo>
                      <a:pt x="371" y="639"/>
                      <a:pt x="591" y="668"/>
                      <a:pt x="814" y="668"/>
                    </a:cubicBezTo>
                    <a:cubicBezTo>
                      <a:pt x="1046" y="668"/>
                      <a:pt x="1282" y="637"/>
                      <a:pt x="1511" y="637"/>
                    </a:cubicBezTo>
                    <a:cubicBezTo>
                      <a:pt x="1732" y="637"/>
                      <a:pt x="1947" y="666"/>
                      <a:pt x="2150" y="778"/>
                    </a:cubicBezTo>
                    <a:lnTo>
                      <a:pt x="2904" y="778"/>
                    </a:lnTo>
                    <a:cubicBezTo>
                      <a:pt x="2939" y="824"/>
                      <a:pt x="2990" y="847"/>
                      <a:pt x="3041" y="847"/>
                    </a:cubicBezTo>
                    <a:cubicBezTo>
                      <a:pt x="3093" y="847"/>
                      <a:pt x="3144" y="824"/>
                      <a:pt x="3179" y="778"/>
                    </a:cubicBezTo>
                    <a:lnTo>
                      <a:pt x="3682" y="755"/>
                    </a:lnTo>
                    <a:cubicBezTo>
                      <a:pt x="3505" y="520"/>
                      <a:pt x="3262" y="503"/>
                      <a:pt x="3023" y="503"/>
                    </a:cubicBezTo>
                    <a:cubicBezTo>
                      <a:pt x="2983" y="503"/>
                      <a:pt x="2943" y="504"/>
                      <a:pt x="2904" y="504"/>
                    </a:cubicBezTo>
                    <a:cubicBezTo>
                      <a:pt x="2470" y="504"/>
                      <a:pt x="2607" y="252"/>
                      <a:pt x="2653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922;p88">
                <a:extLst>
                  <a:ext uri="{FF2B5EF4-FFF2-40B4-BE49-F238E27FC236}">
                    <a16:creationId xmlns:a16="http://schemas.microsoft.com/office/drawing/2014/main" id="{379A85BC-AE6C-D9EF-D6B1-23F11B21C3A8}"/>
                  </a:ext>
                </a:extLst>
              </p:cNvPr>
              <p:cNvSpPr/>
              <p:nvPr/>
            </p:nvSpPr>
            <p:spPr>
              <a:xfrm>
                <a:off x="3716800" y="5331575"/>
                <a:ext cx="503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59" extrusionOk="0">
                    <a:moveTo>
                      <a:pt x="1426" y="0"/>
                    </a:moveTo>
                    <a:cubicBezTo>
                      <a:pt x="1400" y="0"/>
                      <a:pt x="1375" y="2"/>
                      <a:pt x="1349" y="4"/>
                    </a:cubicBezTo>
                    <a:lnTo>
                      <a:pt x="0" y="4"/>
                    </a:lnTo>
                    <a:cubicBezTo>
                      <a:pt x="124" y="168"/>
                      <a:pt x="302" y="259"/>
                      <a:pt x="487" y="259"/>
                    </a:cubicBezTo>
                    <a:cubicBezTo>
                      <a:pt x="507" y="259"/>
                      <a:pt x="528" y="258"/>
                      <a:pt x="549" y="255"/>
                    </a:cubicBezTo>
                    <a:lnTo>
                      <a:pt x="2013" y="255"/>
                    </a:lnTo>
                    <a:cubicBezTo>
                      <a:pt x="1869" y="91"/>
                      <a:pt x="1651" y="0"/>
                      <a:pt x="1426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923;p88">
                <a:extLst>
                  <a:ext uri="{FF2B5EF4-FFF2-40B4-BE49-F238E27FC236}">
                    <a16:creationId xmlns:a16="http://schemas.microsoft.com/office/drawing/2014/main" id="{7942864B-7E7F-7D7C-4419-6CF50F270FDE}"/>
                  </a:ext>
                </a:extLst>
              </p:cNvPr>
              <p:cNvSpPr/>
              <p:nvPr/>
            </p:nvSpPr>
            <p:spPr>
              <a:xfrm>
                <a:off x="3578450" y="5312075"/>
                <a:ext cx="4062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3" extrusionOk="0">
                    <a:moveTo>
                      <a:pt x="840" y="1"/>
                    </a:moveTo>
                    <a:cubicBezTo>
                      <a:pt x="796" y="1"/>
                      <a:pt x="753" y="3"/>
                      <a:pt x="709" y="6"/>
                    </a:cubicBezTo>
                    <a:cubicBezTo>
                      <a:pt x="688" y="4"/>
                      <a:pt x="667" y="4"/>
                      <a:pt x="645" y="4"/>
                    </a:cubicBezTo>
                    <a:cubicBezTo>
                      <a:pt x="412" y="4"/>
                      <a:pt x="168" y="115"/>
                      <a:pt x="1" y="304"/>
                    </a:cubicBezTo>
                    <a:cubicBezTo>
                      <a:pt x="138" y="464"/>
                      <a:pt x="344" y="532"/>
                      <a:pt x="549" y="532"/>
                    </a:cubicBezTo>
                    <a:lnTo>
                      <a:pt x="1533" y="532"/>
                    </a:lnTo>
                    <a:cubicBezTo>
                      <a:pt x="1624" y="418"/>
                      <a:pt x="1601" y="258"/>
                      <a:pt x="1487" y="189"/>
                    </a:cubicBezTo>
                    <a:cubicBezTo>
                      <a:pt x="1294" y="55"/>
                      <a:pt x="1070" y="1"/>
                      <a:pt x="840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924;p88">
                <a:extLst>
                  <a:ext uri="{FF2B5EF4-FFF2-40B4-BE49-F238E27FC236}">
                    <a16:creationId xmlns:a16="http://schemas.microsoft.com/office/drawing/2014/main" id="{EFFC5123-6C0E-ADF7-F338-F2A124D3B4EF}"/>
                  </a:ext>
                </a:extLst>
              </p:cNvPr>
              <p:cNvSpPr/>
              <p:nvPr/>
            </p:nvSpPr>
            <p:spPr>
              <a:xfrm>
                <a:off x="3565300" y="5306500"/>
                <a:ext cx="326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27" extrusionOk="0">
                    <a:moveTo>
                      <a:pt x="782" y="1"/>
                    </a:moveTo>
                    <a:cubicBezTo>
                      <a:pt x="593" y="1"/>
                      <a:pt x="377" y="76"/>
                      <a:pt x="161" y="138"/>
                    </a:cubicBezTo>
                    <a:cubicBezTo>
                      <a:pt x="46" y="229"/>
                      <a:pt x="1" y="367"/>
                      <a:pt x="46" y="504"/>
                    </a:cubicBezTo>
                    <a:lnTo>
                      <a:pt x="527" y="527"/>
                    </a:lnTo>
                    <a:lnTo>
                      <a:pt x="1304" y="504"/>
                    </a:lnTo>
                    <a:cubicBezTo>
                      <a:pt x="1203" y="114"/>
                      <a:pt x="1013" y="1"/>
                      <a:pt x="782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925;p88">
                <a:extLst>
                  <a:ext uri="{FF2B5EF4-FFF2-40B4-BE49-F238E27FC236}">
                    <a16:creationId xmlns:a16="http://schemas.microsoft.com/office/drawing/2014/main" id="{F23DAF02-D125-7BE1-A1D2-172BBA8D7B4B}"/>
                  </a:ext>
                </a:extLst>
              </p:cNvPr>
              <p:cNvSpPr/>
              <p:nvPr/>
            </p:nvSpPr>
            <p:spPr>
              <a:xfrm>
                <a:off x="3707650" y="5316425"/>
                <a:ext cx="917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10" extrusionOk="0">
                    <a:moveTo>
                      <a:pt x="209" y="1"/>
                    </a:moveTo>
                    <a:cubicBezTo>
                      <a:pt x="125" y="1"/>
                      <a:pt x="52" y="81"/>
                      <a:pt x="23" y="153"/>
                    </a:cubicBezTo>
                    <a:cubicBezTo>
                      <a:pt x="0" y="290"/>
                      <a:pt x="92" y="473"/>
                      <a:pt x="138" y="610"/>
                    </a:cubicBezTo>
                    <a:lnTo>
                      <a:pt x="366" y="610"/>
                    </a:lnTo>
                    <a:lnTo>
                      <a:pt x="366" y="107"/>
                    </a:lnTo>
                    <a:cubicBezTo>
                      <a:pt x="315" y="30"/>
                      <a:pt x="260" y="1"/>
                      <a:pt x="209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926;p88">
                <a:extLst>
                  <a:ext uri="{FF2B5EF4-FFF2-40B4-BE49-F238E27FC236}">
                    <a16:creationId xmlns:a16="http://schemas.microsoft.com/office/drawing/2014/main" id="{93044D9E-83FE-C1EB-4850-27AFD2B9A654}"/>
                  </a:ext>
                </a:extLst>
              </p:cNvPr>
              <p:cNvSpPr/>
              <p:nvPr/>
            </p:nvSpPr>
            <p:spPr>
              <a:xfrm>
                <a:off x="3616750" y="5315200"/>
                <a:ext cx="18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11" extrusionOk="0">
                    <a:moveTo>
                      <a:pt x="448" y="0"/>
                    </a:moveTo>
                    <a:cubicBezTo>
                      <a:pt x="318" y="0"/>
                      <a:pt x="162" y="82"/>
                      <a:pt x="1" y="179"/>
                    </a:cubicBezTo>
                    <a:lnTo>
                      <a:pt x="1" y="407"/>
                    </a:lnTo>
                    <a:cubicBezTo>
                      <a:pt x="62" y="407"/>
                      <a:pt x="112" y="418"/>
                      <a:pt x="167" y="418"/>
                    </a:cubicBezTo>
                    <a:cubicBezTo>
                      <a:pt x="194" y="418"/>
                      <a:pt x="222" y="415"/>
                      <a:pt x="252" y="407"/>
                    </a:cubicBezTo>
                    <a:cubicBezTo>
                      <a:pt x="321" y="476"/>
                      <a:pt x="412" y="510"/>
                      <a:pt x="504" y="510"/>
                    </a:cubicBezTo>
                    <a:cubicBezTo>
                      <a:pt x="595" y="510"/>
                      <a:pt x="687" y="476"/>
                      <a:pt x="755" y="407"/>
                    </a:cubicBezTo>
                    <a:cubicBezTo>
                      <a:pt x="707" y="104"/>
                      <a:pt x="594" y="0"/>
                      <a:pt x="448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927;p88">
                <a:extLst>
                  <a:ext uri="{FF2B5EF4-FFF2-40B4-BE49-F238E27FC236}">
                    <a16:creationId xmlns:a16="http://schemas.microsoft.com/office/drawing/2014/main" id="{9A451AF2-0A39-5674-6039-ADEBD4CB912A}"/>
                  </a:ext>
                </a:extLst>
              </p:cNvPr>
              <p:cNvSpPr/>
              <p:nvPr/>
            </p:nvSpPr>
            <p:spPr>
              <a:xfrm>
                <a:off x="3623050" y="5325950"/>
                <a:ext cx="126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18" extrusionOk="0">
                    <a:moveTo>
                      <a:pt x="0" y="0"/>
                    </a:moveTo>
                    <a:cubicBezTo>
                      <a:pt x="76" y="132"/>
                      <a:pt x="229" y="218"/>
                      <a:pt x="396" y="218"/>
                    </a:cubicBezTo>
                    <a:cubicBezTo>
                      <a:pt x="431" y="218"/>
                      <a:pt x="467" y="214"/>
                      <a:pt x="503" y="206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928;p88">
                <a:extLst>
                  <a:ext uri="{FF2B5EF4-FFF2-40B4-BE49-F238E27FC236}">
                    <a16:creationId xmlns:a16="http://schemas.microsoft.com/office/drawing/2014/main" id="{93EDAF42-DE23-84DA-0BC1-C5D656FD35D2}"/>
                  </a:ext>
                </a:extLst>
              </p:cNvPr>
              <p:cNvSpPr/>
              <p:nvPr/>
            </p:nvSpPr>
            <p:spPr>
              <a:xfrm>
                <a:off x="3560150" y="5311075"/>
                <a:ext cx="63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21" extrusionOk="0">
                    <a:moveTo>
                      <a:pt x="138" y="1"/>
                    </a:moveTo>
                    <a:lnTo>
                      <a:pt x="1" y="92"/>
                    </a:lnTo>
                    <a:cubicBezTo>
                      <a:pt x="1" y="161"/>
                      <a:pt x="1" y="252"/>
                      <a:pt x="1" y="321"/>
                    </a:cubicBezTo>
                    <a:lnTo>
                      <a:pt x="252" y="321"/>
                    </a:lnTo>
                    <a:lnTo>
                      <a:pt x="252" y="6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929;p88">
                <a:extLst>
                  <a:ext uri="{FF2B5EF4-FFF2-40B4-BE49-F238E27FC236}">
                    <a16:creationId xmlns:a16="http://schemas.microsoft.com/office/drawing/2014/main" id="{BF8CD7B4-687B-0674-4F24-7699892B7BFD}"/>
                  </a:ext>
                </a:extLst>
              </p:cNvPr>
              <p:cNvSpPr/>
              <p:nvPr/>
            </p:nvSpPr>
            <p:spPr>
              <a:xfrm>
                <a:off x="3785400" y="5338525"/>
                <a:ext cx="74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21" extrusionOk="0">
                    <a:moveTo>
                      <a:pt x="0" y="0"/>
                    </a:moveTo>
                    <a:cubicBezTo>
                      <a:pt x="46" y="80"/>
                      <a:pt x="92" y="120"/>
                      <a:pt x="140" y="120"/>
                    </a:cubicBezTo>
                    <a:cubicBezTo>
                      <a:pt x="189" y="120"/>
                      <a:pt x="240" y="80"/>
                      <a:pt x="29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930;p88">
                <a:extLst>
                  <a:ext uri="{FF2B5EF4-FFF2-40B4-BE49-F238E27FC236}">
                    <a16:creationId xmlns:a16="http://schemas.microsoft.com/office/drawing/2014/main" id="{9369D8AF-760B-4E0E-3832-051C712DAB6B}"/>
                  </a:ext>
                </a:extLst>
              </p:cNvPr>
              <p:cNvSpPr/>
              <p:nvPr/>
            </p:nvSpPr>
            <p:spPr>
              <a:xfrm>
                <a:off x="3081850" y="4905300"/>
                <a:ext cx="219950" cy="26247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10499" extrusionOk="0">
                    <a:moveTo>
                      <a:pt x="785" y="0"/>
                    </a:moveTo>
                    <a:cubicBezTo>
                      <a:pt x="1" y="0"/>
                      <a:pt x="480" y="765"/>
                      <a:pt x="519" y="1277"/>
                    </a:cubicBezTo>
                    <a:cubicBezTo>
                      <a:pt x="794" y="1574"/>
                      <a:pt x="977" y="1917"/>
                      <a:pt x="1091" y="2283"/>
                    </a:cubicBezTo>
                    <a:cubicBezTo>
                      <a:pt x="1068" y="2717"/>
                      <a:pt x="1457" y="2923"/>
                      <a:pt x="1594" y="3289"/>
                    </a:cubicBezTo>
                    <a:cubicBezTo>
                      <a:pt x="1937" y="3632"/>
                      <a:pt x="1960" y="4089"/>
                      <a:pt x="2143" y="4524"/>
                    </a:cubicBezTo>
                    <a:cubicBezTo>
                      <a:pt x="2211" y="4798"/>
                      <a:pt x="2349" y="5073"/>
                      <a:pt x="2577" y="5256"/>
                    </a:cubicBezTo>
                    <a:cubicBezTo>
                      <a:pt x="3240" y="5804"/>
                      <a:pt x="3812" y="6468"/>
                      <a:pt x="4224" y="7222"/>
                    </a:cubicBezTo>
                    <a:cubicBezTo>
                      <a:pt x="4384" y="7474"/>
                      <a:pt x="4590" y="7680"/>
                      <a:pt x="4864" y="7817"/>
                    </a:cubicBezTo>
                    <a:cubicBezTo>
                      <a:pt x="5276" y="7977"/>
                      <a:pt x="5619" y="8297"/>
                      <a:pt x="5870" y="8686"/>
                    </a:cubicBezTo>
                    <a:cubicBezTo>
                      <a:pt x="6282" y="9417"/>
                      <a:pt x="6991" y="9852"/>
                      <a:pt x="7699" y="10286"/>
                    </a:cubicBezTo>
                    <a:cubicBezTo>
                      <a:pt x="7881" y="10392"/>
                      <a:pt x="8032" y="10498"/>
                      <a:pt x="8207" y="10498"/>
                    </a:cubicBezTo>
                    <a:cubicBezTo>
                      <a:pt x="8296" y="10498"/>
                      <a:pt x="8391" y="10470"/>
                      <a:pt x="8500" y="10401"/>
                    </a:cubicBezTo>
                    <a:cubicBezTo>
                      <a:pt x="8797" y="10195"/>
                      <a:pt x="8683" y="9875"/>
                      <a:pt x="8568" y="9623"/>
                    </a:cubicBezTo>
                    <a:cubicBezTo>
                      <a:pt x="8431" y="9189"/>
                      <a:pt x="8225" y="8777"/>
                      <a:pt x="8111" y="8343"/>
                    </a:cubicBezTo>
                    <a:cubicBezTo>
                      <a:pt x="7791" y="7451"/>
                      <a:pt x="7036" y="6902"/>
                      <a:pt x="6510" y="6193"/>
                    </a:cubicBezTo>
                    <a:cubicBezTo>
                      <a:pt x="5802" y="5301"/>
                      <a:pt x="5024" y="4478"/>
                      <a:pt x="4315" y="3586"/>
                    </a:cubicBezTo>
                    <a:cubicBezTo>
                      <a:pt x="4132" y="3403"/>
                      <a:pt x="3972" y="3198"/>
                      <a:pt x="3835" y="2969"/>
                    </a:cubicBezTo>
                    <a:cubicBezTo>
                      <a:pt x="3789" y="2855"/>
                      <a:pt x="3744" y="2763"/>
                      <a:pt x="3698" y="2672"/>
                    </a:cubicBezTo>
                    <a:cubicBezTo>
                      <a:pt x="3629" y="2580"/>
                      <a:pt x="3538" y="2512"/>
                      <a:pt x="3469" y="2443"/>
                    </a:cubicBezTo>
                    <a:cubicBezTo>
                      <a:pt x="3378" y="2374"/>
                      <a:pt x="3263" y="2329"/>
                      <a:pt x="3172" y="2283"/>
                    </a:cubicBezTo>
                    <a:cubicBezTo>
                      <a:pt x="2463" y="1757"/>
                      <a:pt x="1754" y="1254"/>
                      <a:pt x="1480" y="362"/>
                    </a:cubicBezTo>
                    <a:cubicBezTo>
                      <a:pt x="1434" y="248"/>
                      <a:pt x="1365" y="156"/>
                      <a:pt x="1274" y="65"/>
                    </a:cubicBezTo>
                    <a:cubicBezTo>
                      <a:pt x="1073" y="20"/>
                      <a:pt x="912" y="0"/>
                      <a:pt x="7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931;p88">
                <a:extLst>
                  <a:ext uri="{FF2B5EF4-FFF2-40B4-BE49-F238E27FC236}">
                    <a16:creationId xmlns:a16="http://schemas.microsoft.com/office/drawing/2014/main" id="{5EA2D912-A33A-6A7E-3B3E-D7C7D8E217F1}"/>
                  </a:ext>
                </a:extLst>
              </p:cNvPr>
              <p:cNvSpPr/>
              <p:nvPr/>
            </p:nvSpPr>
            <p:spPr>
              <a:xfrm>
                <a:off x="3202875" y="5100025"/>
                <a:ext cx="145975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4018" extrusionOk="0">
                    <a:moveTo>
                      <a:pt x="157" y="0"/>
                    </a:moveTo>
                    <a:cubicBezTo>
                      <a:pt x="106" y="0"/>
                      <a:pt x="54" y="2"/>
                      <a:pt x="0" y="5"/>
                    </a:cubicBezTo>
                    <a:cubicBezTo>
                      <a:pt x="229" y="256"/>
                      <a:pt x="412" y="508"/>
                      <a:pt x="640" y="759"/>
                    </a:cubicBezTo>
                    <a:cubicBezTo>
                      <a:pt x="869" y="965"/>
                      <a:pt x="1006" y="1217"/>
                      <a:pt x="1029" y="1514"/>
                    </a:cubicBezTo>
                    <a:cubicBezTo>
                      <a:pt x="1098" y="1606"/>
                      <a:pt x="1189" y="1674"/>
                      <a:pt x="1281" y="1766"/>
                    </a:cubicBezTo>
                    <a:cubicBezTo>
                      <a:pt x="1624" y="1994"/>
                      <a:pt x="1898" y="2314"/>
                      <a:pt x="2310" y="2497"/>
                    </a:cubicBezTo>
                    <a:cubicBezTo>
                      <a:pt x="2493" y="2520"/>
                      <a:pt x="2676" y="2635"/>
                      <a:pt x="2767" y="2795"/>
                    </a:cubicBezTo>
                    <a:cubicBezTo>
                      <a:pt x="2881" y="3000"/>
                      <a:pt x="3064" y="3160"/>
                      <a:pt x="3270" y="3275"/>
                    </a:cubicBezTo>
                    <a:cubicBezTo>
                      <a:pt x="3407" y="3412"/>
                      <a:pt x="3636" y="3366"/>
                      <a:pt x="3773" y="3526"/>
                    </a:cubicBezTo>
                    <a:cubicBezTo>
                      <a:pt x="4070" y="3778"/>
                      <a:pt x="4459" y="3755"/>
                      <a:pt x="4779" y="3869"/>
                    </a:cubicBezTo>
                    <a:cubicBezTo>
                      <a:pt x="5059" y="3971"/>
                      <a:pt x="5267" y="4017"/>
                      <a:pt x="5416" y="4017"/>
                    </a:cubicBezTo>
                    <a:cubicBezTo>
                      <a:pt x="5838" y="4017"/>
                      <a:pt x="5776" y="3638"/>
                      <a:pt x="5488" y="3046"/>
                    </a:cubicBezTo>
                    <a:cubicBezTo>
                      <a:pt x="5397" y="2978"/>
                      <a:pt x="5282" y="2909"/>
                      <a:pt x="5191" y="2863"/>
                    </a:cubicBezTo>
                    <a:cubicBezTo>
                      <a:pt x="5054" y="2772"/>
                      <a:pt x="4916" y="2657"/>
                      <a:pt x="4802" y="2543"/>
                    </a:cubicBezTo>
                    <a:cubicBezTo>
                      <a:pt x="4436" y="2200"/>
                      <a:pt x="4139" y="1811"/>
                      <a:pt x="3910" y="1354"/>
                    </a:cubicBezTo>
                    <a:cubicBezTo>
                      <a:pt x="3713" y="1025"/>
                      <a:pt x="3621" y="528"/>
                      <a:pt x="3089" y="528"/>
                    </a:cubicBezTo>
                    <a:cubicBezTo>
                      <a:pt x="3067" y="528"/>
                      <a:pt x="3043" y="529"/>
                      <a:pt x="3019" y="531"/>
                    </a:cubicBezTo>
                    <a:cubicBezTo>
                      <a:pt x="2950" y="1102"/>
                      <a:pt x="3316" y="1537"/>
                      <a:pt x="3522" y="2040"/>
                    </a:cubicBezTo>
                    <a:cubicBezTo>
                      <a:pt x="3590" y="2177"/>
                      <a:pt x="3682" y="2360"/>
                      <a:pt x="3499" y="2452"/>
                    </a:cubicBezTo>
                    <a:cubicBezTo>
                      <a:pt x="3447" y="2472"/>
                      <a:pt x="3391" y="2483"/>
                      <a:pt x="3335" y="2483"/>
                    </a:cubicBezTo>
                    <a:cubicBezTo>
                      <a:pt x="3266" y="2483"/>
                      <a:pt x="3196" y="2467"/>
                      <a:pt x="3133" y="2429"/>
                    </a:cubicBezTo>
                    <a:cubicBezTo>
                      <a:pt x="2401" y="1788"/>
                      <a:pt x="1464" y="1354"/>
                      <a:pt x="961" y="439"/>
                    </a:cubicBezTo>
                    <a:cubicBezTo>
                      <a:pt x="782" y="81"/>
                      <a:pt x="499" y="0"/>
                      <a:pt x="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932;p88">
                <a:extLst>
                  <a:ext uri="{FF2B5EF4-FFF2-40B4-BE49-F238E27FC236}">
                    <a16:creationId xmlns:a16="http://schemas.microsoft.com/office/drawing/2014/main" id="{5158C91A-1D61-850D-653D-F7A7FEF049AA}"/>
                  </a:ext>
                </a:extLst>
              </p:cNvPr>
              <p:cNvSpPr/>
              <p:nvPr/>
            </p:nvSpPr>
            <p:spPr>
              <a:xfrm>
                <a:off x="3034800" y="4753700"/>
                <a:ext cx="62900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651" extrusionOk="0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35" y="275"/>
                      <a:pt x="526" y="618"/>
                      <a:pt x="206" y="824"/>
                    </a:cubicBezTo>
                    <a:cubicBezTo>
                      <a:pt x="0" y="1647"/>
                      <a:pt x="526" y="2219"/>
                      <a:pt x="892" y="2836"/>
                    </a:cubicBezTo>
                    <a:cubicBezTo>
                      <a:pt x="938" y="2928"/>
                      <a:pt x="1006" y="3019"/>
                      <a:pt x="1075" y="3088"/>
                    </a:cubicBezTo>
                    <a:cubicBezTo>
                      <a:pt x="1121" y="3179"/>
                      <a:pt x="1189" y="3271"/>
                      <a:pt x="1258" y="3339"/>
                    </a:cubicBezTo>
                    <a:cubicBezTo>
                      <a:pt x="1304" y="3431"/>
                      <a:pt x="1349" y="3522"/>
                      <a:pt x="1418" y="3591"/>
                    </a:cubicBezTo>
                    <a:cubicBezTo>
                      <a:pt x="1487" y="3842"/>
                      <a:pt x="1601" y="4094"/>
                      <a:pt x="1738" y="4300"/>
                    </a:cubicBezTo>
                    <a:cubicBezTo>
                      <a:pt x="1910" y="4371"/>
                      <a:pt x="2092" y="4650"/>
                      <a:pt x="2254" y="4650"/>
                    </a:cubicBezTo>
                    <a:cubicBezTo>
                      <a:pt x="2350" y="4650"/>
                      <a:pt x="2439" y="4552"/>
                      <a:pt x="2516" y="4254"/>
                    </a:cubicBezTo>
                    <a:cubicBezTo>
                      <a:pt x="2241" y="3659"/>
                      <a:pt x="2058" y="2996"/>
                      <a:pt x="1647" y="2516"/>
                    </a:cubicBezTo>
                    <a:cubicBezTo>
                      <a:pt x="1167" y="1967"/>
                      <a:pt x="984" y="1327"/>
                      <a:pt x="778" y="664"/>
                    </a:cubicBezTo>
                    <a:cubicBezTo>
                      <a:pt x="755" y="412"/>
                      <a:pt x="641" y="184"/>
                      <a:pt x="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933;p88">
                <a:extLst>
                  <a:ext uri="{FF2B5EF4-FFF2-40B4-BE49-F238E27FC236}">
                    <a16:creationId xmlns:a16="http://schemas.microsoft.com/office/drawing/2014/main" id="{BB830240-5C33-1580-2107-B31FA072E5F8}"/>
                  </a:ext>
                </a:extLst>
              </p:cNvPr>
              <p:cNvSpPr/>
              <p:nvPr/>
            </p:nvSpPr>
            <p:spPr>
              <a:xfrm>
                <a:off x="3023375" y="4774275"/>
                <a:ext cx="4232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302" extrusionOk="0">
                    <a:moveTo>
                      <a:pt x="663" y="1"/>
                    </a:moveTo>
                    <a:lnTo>
                      <a:pt x="663" y="24"/>
                    </a:lnTo>
                    <a:cubicBezTo>
                      <a:pt x="0" y="207"/>
                      <a:pt x="320" y="641"/>
                      <a:pt x="434" y="1007"/>
                    </a:cubicBezTo>
                    <a:cubicBezTo>
                      <a:pt x="434" y="1350"/>
                      <a:pt x="457" y="1670"/>
                      <a:pt x="457" y="1990"/>
                    </a:cubicBezTo>
                    <a:lnTo>
                      <a:pt x="686" y="1990"/>
                    </a:lnTo>
                    <a:cubicBezTo>
                      <a:pt x="958" y="2045"/>
                      <a:pt x="1173" y="2301"/>
                      <a:pt x="1456" y="2301"/>
                    </a:cubicBezTo>
                    <a:cubicBezTo>
                      <a:pt x="1530" y="2301"/>
                      <a:pt x="1608" y="2284"/>
                      <a:pt x="1692" y="2242"/>
                    </a:cubicBezTo>
                    <a:cubicBezTo>
                      <a:pt x="1349" y="1487"/>
                      <a:pt x="1006" y="755"/>
                      <a:pt x="6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934;p88">
                <a:extLst>
                  <a:ext uri="{FF2B5EF4-FFF2-40B4-BE49-F238E27FC236}">
                    <a16:creationId xmlns:a16="http://schemas.microsoft.com/office/drawing/2014/main" id="{825F3295-6B6C-5CA3-E471-D92929FDFBAE}"/>
                  </a:ext>
                </a:extLst>
              </p:cNvPr>
              <p:cNvSpPr/>
              <p:nvPr/>
            </p:nvSpPr>
            <p:spPr>
              <a:xfrm>
                <a:off x="3025075" y="4742275"/>
                <a:ext cx="171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2288" extrusionOk="0">
                    <a:moveTo>
                      <a:pt x="161" y="0"/>
                    </a:moveTo>
                    <a:cubicBezTo>
                      <a:pt x="92" y="0"/>
                      <a:pt x="1" y="92"/>
                      <a:pt x="1" y="138"/>
                    </a:cubicBezTo>
                    <a:cubicBezTo>
                      <a:pt x="46" y="709"/>
                      <a:pt x="92" y="1281"/>
                      <a:pt x="115" y="1853"/>
                    </a:cubicBezTo>
                    <a:cubicBezTo>
                      <a:pt x="138" y="2035"/>
                      <a:pt x="229" y="2173"/>
                      <a:pt x="366" y="2287"/>
                    </a:cubicBezTo>
                    <a:cubicBezTo>
                      <a:pt x="389" y="1944"/>
                      <a:pt x="229" y="1555"/>
                      <a:pt x="595" y="1281"/>
                    </a:cubicBezTo>
                    <a:cubicBezTo>
                      <a:pt x="687" y="846"/>
                      <a:pt x="435" y="481"/>
                      <a:pt x="344" y="92"/>
                    </a:cubicBezTo>
                    <a:cubicBezTo>
                      <a:pt x="298" y="23"/>
                      <a:pt x="229" y="0"/>
                      <a:pt x="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935;p88">
                <a:extLst>
                  <a:ext uri="{FF2B5EF4-FFF2-40B4-BE49-F238E27FC236}">
                    <a16:creationId xmlns:a16="http://schemas.microsoft.com/office/drawing/2014/main" id="{864FD128-3C16-0CA5-5843-7F2765031097}"/>
                  </a:ext>
                </a:extLst>
              </p:cNvPr>
              <p:cNvSpPr/>
              <p:nvPr/>
            </p:nvSpPr>
            <p:spPr>
              <a:xfrm>
                <a:off x="3038800" y="4728550"/>
                <a:ext cx="8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824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69" y="298"/>
                      <a:pt x="0" y="595"/>
                      <a:pt x="298" y="824"/>
                    </a:cubicBezTo>
                    <a:cubicBezTo>
                      <a:pt x="321" y="549"/>
                      <a:pt x="252" y="252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936;p88">
                <a:extLst>
                  <a:ext uri="{FF2B5EF4-FFF2-40B4-BE49-F238E27FC236}">
                    <a16:creationId xmlns:a16="http://schemas.microsoft.com/office/drawing/2014/main" id="{CCAA6DCA-CDB9-14E0-B29B-6B2EE62270B5}"/>
                  </a:ext>
                </a:extLst>
              </p:cNvPr>
              <p:cNvSpPr/>
              <p:nvPr/>
            </p:nvSpPr>
            <p:spPr>
              <a:xfrm>
                <a:off x="3059375" y="4865025"/>
                <a:ext cx="663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980" extrusionOk="0">
                    <a:moveTo>
                      <a:pt x="799" y="1"/>
                    </a:moveTo>
                    <a:cubicBezTo>
                      <a:pt x="687" y="1"/>
                      <a:pt x="579" y="45"/>
                      <a:pt x="504" y="121"/>
                    </a:cubicBezTo>
                    <a:lnTo>
                      <a:pt x="1" y="624"/>
                    </a:lnTo>
                    <a:cubicBezTo>
                      <a:pt x="527" y="1333"/>
                      <a:pt x="938" y="2088"/>
                      <a:pt x="1235" y="2911"/>
                    </a:cubicBezTo>
                    <a:cubicBezTo>
                      <a:pt x="1270" y="2956"/>
                      <a:pt x="1321" y="2979"/>
                      <a:pt x="1373" y="2979"/>
                    </a:cubicBezTo>
                    <a:cubicBezTo>
                      <a:pt x="1424" y="2979"/>
                      <a:pt x="1476" y="2956"/>
                      <a:pt x="1510" y="2911"/>
                    </a:cubicBezTo>
                    <a:cubicBezTo>
                      <a:pt x="1578" y="2659"/>
                      <a:pt x="1876" y="2408"/>
                      <a:pt x="1510" y="2156"/>
                    </a:cubicBezTo>
                    <a:cubicBezTo>
                      <a:pt x="1350" y="2042"/>
                      <a:pt x="1464" y="1950"/>
                      <a:pt x="1578" y="1882"/>
                    </a:cubicBezTo>
                    <a:cubicBezTo>
                      <a:pt x="1673" y="1797"/>
                      <a:pt x="1767" y="1766"/>
                      <a:pt x="1861" y="1766"/>
                    </a:cubicBezTo>
                    <a:cubicBezTo>
                      <a:pt x="1996" y="1766"/>
                      <a:pt x="2130" y="1828"/>
                      <a:pt x="2264" y="1882"/>
                    </a:cubicBezTo>
                    <a:cubicBezTo>
                      <a:pt x="2653" y="578"/>
                      <a:pt x="1624" y="395"/>
                      <a:pt x="870" y="7"/>
                    </a:cubicBezTo>
                    <a:cubicBezTo>
                      <a:pt x="846" y="3"/>
                      <a:pt x="822" y="1"/>
                      <a:pt x="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937;p88">
                <a:extLst>
                  <a:ext uri="{FF2B5EF4-FFF2-40B4-BE49-F238E27FC236}">
                    <a16:creationId xmlns:a16="http://schemas.microsoft.com/office/drawing/2014/main" id="{E5416F19-4C0E-07DC-5E02-092FCDB08B7B}"/>
                  </a:ext>
                </a:extLst>
              </p:cNvPr>
              <p:cNvSpPr/>
              <p:nvPr/>
            </p:nvSpPr>
            <p:spPr>
              <a:xfrm>
                <a:off x="3090250" y="4937200"/>
                <a:ext cx="1945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030" extrusionOk="0">
                    <a:moveTo>
                      <a:pt x="0" y="1"/>
                    </a:moveTo>
                    <a:lnTo>
                      <a:pt x="755" y="1030"/>
                    </a:lnTo>
                    <a:cubicBezTo>
                      <a:pt x="778" y="573"/>
                      <a:pt x="709" y="207"/>
                      <a:pt x="252" y="1"/>
                    </a:cubicBezTo>
                    <a:close/>
                  </a:path>
                </a:pathLst>
              </a:custGeom>
              <a:solidFill>
                <a:srgbClr val="CB5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938;p88">
                <a:extLst>
                  <a:ext uri="{FF2B5EF4-FFF2-40B4-BE49-F238E27FC236}">
                    <a16:creationId xmlns:a16="http://schemas.microsoft.com/office/drawing/2014/main" id="{A5EA1C87-101B-6BCC-19B0-B68AA6254180}"/>
                  </a:ext>
                </a:extLst>
              </p:cNvPr>
              <p:cNvSpPr/>
              <p:nvPr/>
            </p:nvSpPr>
            <p:spPr>
              <a:xfrm>
                <a:off x="3829975" y="5332225"/>
                <a:ext cx="372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76" extrusionOk="0">
                    <a:moveTo>
                      <a:pt x="1" y="1"/>
                    </a:moveTo>
                    <a:cubicBezTo>
                      <a:pt x="218" y="184"/>
                      <a:pt x="481" y="275"/>
                      <a:pt x="744" y="275"/>
                    </a:cubicBezTo>
                    <a:cubicBezTo>
                      <a:pt x="1007" y="275"/>
                      <a:pt x="1270" y="184"/>
                      <a:pt x="1487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939;p88">
                <a:extLst>
                  <a:ext uri="{FF2B5EF4-FFF2-40B4-BE49-F238E27FC236}">
                    <a16:creationId xmlns:a16="http://schemas.microsoft.com/office/drawing/2014/main" id="{3142EA35-60AB-0033-EA56-2402058C26EE}"/>
                  </a:ext>
                </a:extLst>
              </p:cNvPr>
              <p:cNvSpPr/>
              <p:nvPr/>
            </p:nvSpPr>
            <p:spPr>
              <a:xfrm>
                <a:off x="3816275" y="5332225"/>
                <a:ext cx="74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07" extrusionOk="0">
                    <a:moveTo>
                      <a:pt x="0" y="207"/>
                    </a:move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940;p88">
                <a:extLst>
                  <a:ext uri="{FF2B5EF4-FFF2-40B4-BE49-F238E27FC236}">
                    <a16:creationId xmlns:a16="http://schemas.microsoft.com/office/drawing/2014/main" id="{8B89FBF5-6674-5FBE-8556-4500F259D85E}"/>
                  </a:ext>
                </a:extLst>
              </p:cNvPr>
              <p:cNvSpPr/>
              <p:nvPr/>
            </p:nvSpPr>
            <p:spPr>
              <a:xfrm>
                <a:off x="3297200" y="5169300"/>
                <a:ext cx="83475" cy="537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2151" extrusionOk="0">
                    <a:moveTo>
                      <a:pt x="1738" y="1"/>
                    </a:moveTo>
                    <a:cubicBezTo>
                      <a:pt x="1647" y="69"/>
                      <a:pt x="1486" y="92"/>
                      <a:pt x="1486" y="252"/>
                    </a:cubicBezTo>
                    <a:cubicBezTo>
                      <a:pt x="1578" y="481"/>
                      <a:pt x="1829" y="710"/>
                      <a:pt x="1692" y="938"/>
                    </a:cubicBezTo>
                    <a:cubicBezTo>
                      <a:pt x="1640" y="1044"/>
                      <a:pt x="1577" y="1080"/>
                      <a:pt x="1509" y="1080"/>
                    </a:cubicBezTo>
                    <a:cubicBezTo>
                      <a:pt x="1371" y="1080"/>
                      <a:pt x="1213" y="931"/>
                      <a:pt x="1075" y="915"/>
                    </a:cubicBezTo>
                    <a:lnTo>
                      <a:pt x="0" y="755"/>
                    </a:lnTo>
                    <a:lnTo>
                      <a:pt x="0" y="755"/>
                    </a:lnTo>
                    <a:cubicBezTo>
                      <a:pt x="160" y="1075"/>
                      <a:pt x="503" y="1258"/>
                      <a:pt x="869" y="1258"/>
                    </a:cubicBezTo>
                    <a:cubicBezTo>
                      <a:pt x="1281" y="1281"/>
                      <a:pt x="1464" y="1579"/>
                      <a:pt x="1532" y="1967"/>
                    </a:cubicBezTo>
                    <a:lnTo>
                      <a:pt x="1761" y="1990"/>
                    </a:lnTo>
                    <a:cubicBezTo>
                      <a:pt x="1955" y="2100"/>
                      <a:pt x="2176" y="2151"/>
                      <a:pt x="2401" y="2151"/>
                    </a:cubicBezTo>
                    <a:cubicBezTo>
                      <a:pt x="2600" y="2151"/>
                      <a:pt x="2803" y="2111"/>
                      <a:pt x="2996" y="2036"/>
                    </a:cubicBezTo>
                    <a:cubicBezTo>
                      <a:pt x="3339" y="1601"/>
                      <a:pt x="2904" y="1304"/>
                      <a:pt x="2813" y="961"/>
                    </a:cubicBezTo>
                    <a:cubicBezTo>
                      <a:pt x="2515" y="572"/>
                      <a:pt x="2241" y="161"/>
                      <a:pt x="1738" y="1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941;p88">
                <a:extLst>
                  <a:ext uri="{FF2B5EF4-FFF2-40B4-BE49-F238E27FC236}">
                    <a16:creationId xmlns:a16="http://schemas.microsoft.com/office/drawing/2014/main" id="{B594BEAB-88DF-2802-2D07-F0CA2551116A}"/>
                  </a:ext>
                </a:extLst>
              </p:cNvPr>
              <p:cNvSpPr/>
              <p:nvPr/>
            </p:nvSpPr>
            <p:spPr>
              <a:xfrm>
                <a:off x="3234875" y="5143575"/>
                <a:ext cx="25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756" extrusionOk="0">
                    <a:moveTo>
                      <a:pt x="1" y="1"/>
                    </a:moveTo>
                    <a:lnTo>
                      <a:pt x="229" y="504"/>
                    </a:lnTo>
                    <a:lnTo>
                      <a:pt x="504" y="755"/>
                    </a:lnTo>
                    <a:lnTo>
                      <a:pt x="732" y="755"/>
                    </a:lnTo>
                    <a:lnTo>
                      <a:pt x="1007" y="732"/>
                    </a:lnTo>
                    <a:cubicBezTo>
                      <a:pt x="755" y="389"/>
                      <a:pt x="504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942;p88">
                <a:extLst>
                  <a:ext uri="{FF2B5EF4-FFF2-40B4-BE49-F238E27FC236}">
                    <a16:creationId xmlns:a16="http://schemas.microsoft.com/office/drawing/2014/main" id="{86C531C6-E2EF-C34C-30F3-EA4EE140A767}"/>
                  </a:ext>
                </a:extLst>
              </p:cNvPr>
              <p:cNvSpPr/>
              <p:nvPr/>
            </p:nvSpPr>
            <p:spPr>
              <a:xfrm>
                <a:off x="3284625" y="5181250"/>
                <a:ext cx="126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78" extrusionOk="0">
                    <a:moveTo>
                      <a:pt x="52" y="0"/>
                    </a:moveTo>
                    <a:cubicBezTo>
                      <a:pt x="35" y="0"/>
                      <a:pt x="18" y="1"/>
                      <a:pt x="0" y="3"/>
                    </a:cubicBezTo>
                    <a:cubicBezTo>
                      <a:pt x="92" y="186"/>
                      <a:pt x="297" y="277"/>
                      <a:pt x="503" y="277"/>
                    </a:cubicBezTo>
                    <a:cubicBezTo>
                      <a:pt x="399" y="110"/>
                      <a:pt x="237" y="0"/>
                      <a:pt x="52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943;p88">
                <a:extLst>
                  <a:ext uri="{FF2B5EF4-FFF2-40B4-BE49-F238E27FC236}">
                    <a16:creationId xmlns:a16="http://schemas.microsoft.com/office/drawing/2014/main" id="{56367B83-C657-0E7A-32A9-B565BD306471}"/>
                  </a:ext>
                </a:extLst>
              </p:cNvPr>
              <p:cNvSpPr/>
              <p:nvPr/>
            </p:nvSpPr>
            <p:spPr>
              <a:xfrm>
                <a:off x="4197575" y="5168725"/>
                <a:ext cx="20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504" extrusionOk="0">
                    <a:moveTo>
                      <a:pt x="366" y="1"/>
                    </a:moveTo>
                    <a:cubicBezTo>
                      <a:pt x="0" y="24"/>
                      <a:pt x="0" y="47"/>
                      <a:pt x="69" y="504"/>
                    </a:cubicBezTo>
                    <a:cubicBezTo>
                      <a:pt x="343" y="367"/>
                      <a:pt x="640" y="298"/>
                      <a:pt x="823" y="1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944;p88">
                <a:extLst>
                  <a:ext uri="{FF2B5EF4-FFF2-40B4-BE49-F238E27FC236}">
                    <a16:creationId xmlns:a16="http://schemas.microsoft.com/office/drawing/2014/main" id="{36E50C99-3A9C-BE44-CF47-3197249F01D5}"/>
                  </a:ext>
                </a:extLst>
              </p:cNvPr>
              <p:cNvSpPr/>
              <p:nvPr/>
            </p:nvSpPr>
            <p:spPr>
              <a:xfrm>
                <a:off x="4187275" y="5181250"/>
                <a:ext cx="1202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8" extrusionOk="0">
                    <a:moveTo>
                      <a:pt x="428" y="0"/>
                    </a:moveTo>
                    <a:cubicBezTo>
                      <a:pt x="244" y="0"/>
                      <a:pt x="84" y="108"/>
                      <a:pt x="0" y="254"/>
                    </a:cubicBezTo>
                    <a:cubicBezTo>
                      <a:pt x="19" y="257"/>
                      <a:pt x="38" y="258"/>
                      <a:pt x="56" y="258"/>
                    </a:cubicBezTo>
                    <a:cubicBezTo>
                      <a:pt x="224" y="258"/>
                      <a:pt x="398" y="167"/>
                      <a:pt x="481" y="3"/>
                    </a:cubicBezTo>
                    <a:cubicBezTo>
                      <a:pt x="463" y="1"/>
                      <a:pt x="446" y="0"/>
                      <a:pt x="428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945;p88">
                <a:extLst>
                  <a:ext uri="{FF2B5EF4-FFF2-40B4-BE49-F238E27FC236}">
                    <a16:creationId xmlns:a16="http://schemas.microsoft.com/office/drawing/2014/main" id="{C22E0E36-94FB-D456-0785-D379E213A18E}"/>
                  </a:ext>
                </a:extLst>
              </p:cNvPr>
              <p:cNvSpPr/>
              <p:nvPr/>
            </p:nvSpPr>
            <p:spPr>
              <a:xfrm>
                <a:off x="3467550" y="5257100"/>
                <a:ext cx="180100" cy="6830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2732" extrusionOk="0">
                    <a:moveTo>
                      <a:pt x="1105" y="1"/>
                    </a:moveTo>
                    <a:cubicBezTo>
                      <a:pt x="981" y="1"/>
                      <a:pt x="857" y="11"/>
                      <a:pt x="732" y="33"/>
                    </a:cubicBezTo>
                    <a:cubicBezTo>
                      <a:pt x="0" y="285"/>
                      <a:pt x="46" y="719"/>
                      <a:pt x="458" y="1222"/>
                    </a:cubicBezTo>
                    <a:cubicBezTo>
                      <a:pt x="938" y="1291"/>
                      <a:pt x="1304" y="1565"/>
                      <a:pt x="1693" y="1748"/>
                    </a:cubicBezTo>
                    <a:cubicBezTo>
                      <a:pt x="2058" y="1977"/>
                      <a:pt x="2493" y="1817"/>
                      <a:pt x="2836" y="2022"/>
                    </a:cubicBezTo>
                    <a:cubicBezTo>
                      <a:pt x="3225" y="2114"/>
                      <a:pt x="3636" y="2000"/>
                      <a:pt x="3956" y="2251"/>
                    </a:cubicBezTo>
                    <a:cubicBezTo>
                      <a:pt x="4005" y="2256"/>
                      <a:pt x="4055" y="2258"/>
                      <a:pt x="4105" y="2258"/>
                    </a:cubicBezTo>
                    <a:cubicBezTo>
                      <a:pt x="4261" y="2258"/>
                      <a:pt x="4421" y="2239"/>
                      <a:pt x="4575" y="2239"/>
                    </a:cubicBezTo>
                    <a:cubicBezTo>
                      <a:pt x="4809" y="2239"/>
                      <a:pt x="5031" y="2283"/>
                      <a:pt x="5214" y="2503"/>
                    </a:cubicBezTo>
                    <a:lnTo>
                      <a:pt x="5969" y="2503"/>
                    </a:lnTo>
                    <a:cubicBezTo>
                      <a:pt x="6055" y="2503"/>
                      <a:pt x="6144" y="2496"/>
                      <a:pt x="6231" y="2496"/>
                    </a:cubicBezTo>
                    <a:cubicBezTo>
                      <a:pt x="6419" y="2496"/>
                      <a:pt x="6598" y="2528"/>
                      <a:pt x="6723" y="2731"/>
                    </a:cubicBezTo>
                    <a:cubicBezTo>
                      <a:pt x="7066" y="2457"/>
                      <a:pt x="7203" y="2160"/>
                      <a:pt x="6975" y="1771"/>
                    </a:cubicBezTo>
                    <a:cubicBezTo>
                      <a:pt x="6883" y="1657"/>
                      <a:pt x="6769" y="1542"/>
                      <a:pt x="6609" y="1497"/>
                    </a:cubicBezTo>
                    <a:cubicBezTo>
                      <a:pt x="6472" y="1405"/>
                      <a:pt x="6357" y="1314"/>
                      <a:pt x="6220" y="1245"/>
                    </a:cubicBezTo>
                    <a:lnTo>
                      <a:pt x="6083" y="1176"/>
                    </a:lnTo>
                    <a:lnTo>
                      <a:pt x="5786" y="993"/>
                    </a:lnTo>
                    <a:cubicBezTo>
                      <a:pt x="5075" y="821"/>
                      <a:pt x="4384" y="486"/>
                      <a:pt x="3638" y="486"/>
                    </a:cubicBezTo>
                    <a:cubicBezTo>
                      <a:pt x="3592" y="486"/>
                      <a:pt x="3545" y="488"/>
                      <a:pt x="3499" y="490"/>
                    </a:cubicBezTo>
                    <a:cubicBezTo>
                      <a:pt x="2927" y="468"/>
                      <a:pt x="2424" y="239"/>
                      <a:pt x="1875" y="125"/>
                    </a:cubicBezTo>
                    <a:cubicBezTo>
                      <a:pt x="1627" y="47"/>
                      <a:pt x="1368" y="1"/>
                      <a:pt x="11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946;p88">
                <a:extLst>
                  <a:ext uri="{FF2B5EF4-FFF2-40B4-BE49-F238E27FC236}">
                    <a16:creationId xmlns:a16="http://schemas.microsoft.com/office/drawing/2014/main" id="{02C94A99-E0A3-D2F7-94B0-E340D4057EFC}"/>
                  </a:ext>
                </a:extLst>
              </p:cNvPr>
              <p:cNvSpPr/>
              <p:nvPr/>
            </p:nvSpPr>
            <p:spPr>
              <a:xfrm>
                <a:off x="3401225" y="5234625"/>
                <a:ext cx="8977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122" extrusionOk="0">
                    <a:moveTo>
                      <a:pt x="687" y="0"/>
                    </a:moveTo>
                    <a:cubicBezTo>
                      <a:pt x="635" y="0"/>
                      <a:pt x="584" y="6"/>
                      <a:pt x="527" y="17"/>
                    </a:cubicBezTo>
                    <a:cubicBezTo>
                      <a:pt x="1" y="360"/>
                      <a:pt x="275" y="635"/>
                      <a:pt x="618" y="886"/>
                    </a:cubicBezTo>
                    <a:lnTo>
                      <a:pt x="870" y="1138"/>
                    </a:lnTo>
                    <a:cubicBezTo>
                      <a:pt x="1007" y="1298"/>
                      <a:pt x="1236" y="1229"/>
                      <a:pt x="1373" y="1389"/>
                    </a:cubicBezTo>
                    <a:cubicBezTo>
                      <a:pt x="1441" y="1481"/>
                      <a:pt x="1533" y="1549"/>
                      <a:pt x="1602" y="1641"/>
                    </a:cubicBezTo>
                    <a:cubicBezTo>
                      <a:pt x="1703" y="1618"/>
                      <a:pt x="1799" y="1608"/>
                      <a:pt x="1892" y="1608"/>
                    </a:cubicBezTo>
                    <a:cubicBezTo>
                      <a:pt x="2362" y="1608"/>
                      <a:pt x="2728" y="1873"/>
                      <a:pt x="3111" y="2121"/>
                    </a:cubicBezTo>
                    <a:cubicBezTo>
                      <a:pt x="3111" y="1755"/>
                      <a:pt x="2745" y="1321"/>
                      <a:pt x="3362" y="1115"/>
                    </a:cubicBezTo>
                    <a:cubicBezTo>
                      <a:pt x="3591" y="863"/>
                      <a:pt x="2996" y="841"/>
                      <a:pt x="3202" y="589"/>
                    </a:cubicBezTo>
                    <a:cubicBezTo>
                      <a:pt x="2905" y="315"/>
                      <a:pt x="2493" y="292"/>
                      <a:pt x="2105" y="177"/>
                    </a:cubicBezTo>
                    <a:cubicBezTo>
                      <a:pt x="2036" y="219"/>
                      <a:pt x="1967" y="233"/>
                      <a:pt x="1899" y="233"/>
                    </a:cubicBezTo>
                    <a:cubicBezTo>
                      <a:pt x="1739" y="233"/>
                      <a:pt x="1579" y="155"/>
                      <a:pt x="1419" y="155"/>
                    </a:cubicBezTo>
                    <a:cubicBezTo>
                      <a:pt x="1236" y="109"/>
                      <a:pt x="1030" y="86"/>
                      <a:pt x="847" y="17"/>
                    </a:cubicBezTo>
                    <a:cubicBezTo>
                      <a:pt x="790" y="6"/>
                      <a:pt x="738" y="0"/>
                      <a:pt x="687" y="0"/>
                    </a:cubicBezTo>
                    <a:close/>
                  </a:path>
                </a:pathLst>
              </a:custGeom>
              <a:solidFill>
                <a:srgbClr val="C3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3947;p88">
                <a:extLst>
                  <a:ext uri="{FF2B5EF4-FFF2-40B4-BE49-F238E27FC236}">
                    <a16:creationId xmlns:a16="http://schemas.microsoft.com/office/drawing/2014/main" id="{C3675C58-093D-0845-5DC2-71814CDE6A67}"/>
                  </a:ext>
                </a:extLst>
              </p:cNvPr>
              <p:cNvSpPr/>
              <p:nvPr/>
            </p:nvSpPr>
            <p:spPr>
              <a:xfrm>
                <a:off x="3509850" y="5300425"/>
                <a:ext cx="320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377" extrusionOk="0">
                    <a:moveTo>
                      <a:pt x="643" y="1"/>
                    </a:moveTo>
                    <a:cubicBezTo>
                      <a:pt x="480" y="1"/>
                      <a:pt x="312" y="22"/>
                      <a:pt x="148" y="22"/>
                    </a:cubicBezTo>
                    <a:cubicBezTo>
                      <a:pt x="98" y="22"/>
                      <a:pt x="49" y="20"/>
                      <a:pt x="1" y="15"/>
                    </a:cubicBezTo>
                    <a:lnTo>
                      <a:pt x="1" y="15"/>
                    </a:lnTo>
                    <a:cubicBezTo>
                      <a:pt x="183" y="289"/>
                      <a:pt x="481" y="244"/>
                      <a:pt x="755" y="267"/>
                    </a:cubicBezTo>
                    <a:cubicBezTo>
                      <a:pt x="839" y="334"/>
                      <a:pt x="947" y="376"/>
                      <a:pt x="1053" y="376"/>
                    </a:cubicBezTo>
                    <a:cubicBezTo>
                      <a:pt x="1092" y="376"/>
                      <a:pt x="1130" y="370"/>
                      <a:pt x="1167" y="358"/>
                    </a:cubicBezTo>
                    <a:cubicBezTo>
                      <a:pt x="1212" y="312"/>
                      <a:pt x="1235" y="289"/>
                      <a:pt x="1281" y="244"/>
                    </a:cubicBezTo>
                    <a:cubicBezTo>
                      <a:pt x="1092" y="43"/>
                      <a:pt x="872" y="1"/>
                      <a:pt x="643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3948;p88">
                <a:extLst>
                  <a:ext uri="{FF2B5EF4-FFF2-40B4-BE49-F238E27FC236}">
                    <a16:creationId xmlns:a16="http://schemas.microsoft.com/office/drawing/2014/main" id="{60319924-A41B-6A48-CB1F-522C1C7A0847}"/>
                  </a:ext>
                </a:extLst>
              </p:cNvPr>
              <p:cNvSpPr/>
              <p:nvPr/>
            </p:nvSpPr>
            <p:spPr>
              <a:xfrm>
                <a:off x="3539000" y="5303950"/>
                <a:ext cx="2747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378" extrusionOk="0">
                    <a:moveTo>
                      <a:pt x="482" y="0"/>
                    </a:moveTo>
                    <a:cubicBezTo>
                      <a:pt x="357" y="0"/>
                      <a:pt x="231" y="33"/>
                      <a:pt x="115" y="103"/>
                    </a:cubicBezTo>
                    <a:lnTo>
                      <a:pt x="92" y="126"/>
                    </a:lnTo>
                    <a:cubicBezTo>
                      <a:pt x="69" y="126"/>
                      <a:pt x="46" y="148"/>
                      <a:pt x="24" y="194"/>
                    </a:cubicBezTo>
                    <a:cubicBezTo>
                      <a:pt x="1" y="240"/>
                      <a:pt x="24" y="309"/>
                      <a:pt x="115" y="331"/>
                    </a:cubicBezTo>
                    <a:lnTo>
                      <a:pt x="847" y="377"/>
                    </a:lnTo>
                    <a:lnTo>
                      <a:pt x="1098" y="354"/>
                    </a:lnTo>
                    <a:cubicBezTo>
                      <a:pt x="962" y="127"/>
                      <a:pt x="725" y="0"/>
                      <a:pt x="482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3949;p88">
                <a:extLst>
                  <a:ext uri="{FF2B5EF4-FFF2-40B4-BE49-F238E27FC236}">
                    <a16:creationId xmlns:a16="http://schemas.microsoft.com/office/drawing/2014/main" id="{773C280D-B158-BE6D-4D07-9729D15BFDC1}"/>
                  </a:ext>
                </a:extLst>
              </p:cNvPr>
              <p:cNvSpPr/>
              <p:nvPr/>
            </p:nvSpPr>
            <p:spPr>
              <a:xfrm>
                <a:off x="3528725" y="5307075"/>
                <a:ext cx="131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3" extrusionOk="0">
                    <a:moveTo>
                      <a:pt x="0" y="1"/>
                    </a:moveTo>
                    <a:cubicBezTo>
                      <a:pt x="103" y="144"/>
                      <a:pt x="279" y="233"/>
                      <a:pt x="463" y="233"/>
                    </a:cubicBezTo>
                    <a:cubicBezTo>
                      <a:pt x="484" y="233"/>
                      <a:pt x="505" y="232"/>
                      <a:pt x="526" y="229"/>
                    </a:cubicBez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3950;p88">
                <a:extLst>
                  <a:ext uri="{FF2B5EF4-FFF2-40B4-BE49-F238E27FC236}">
                    <a16:creationId xmlns:a16="http://schemas.microsoft.com/office/drawing/2014/main" id="{287878C4-62F2-1BCB-CB2D-1F462B808906}"/>
                  </a:ext>
                </a:extLst>
              </p:cNvPr>
              <p:cNvSpPr/>
              <p:nvPr/>
            </p:nvSpPr>
            <p:spPr>
              <a:xfrm>
                <a:off x="3341200" y="5212750"/>
                <a:ext cx="1006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762" extrusionOk="0">
                    <a:moveTo>
                      <a:pt x="1236" y="1"/>
                    </a:moveTo>
                    <a:cubicBezTo>
                      <a:pt x="1058" y="214"/>
                      <a:pt x="844" y="255"/>
                      <a:pt x="621" y="255"/>
                    </a:cubicBezTo>
                    <a:cubicBezTo>
                      <a:pt x="479" y="255"/>
                      <a:pt x="334" y="238"/>
                      <a:pt x="192" y="238"/>
                    </a:cubicBezTo>
                    <a:cubicBezTo>
                      <a:pt x="127" y="238"/>
                      <a:pt x="63" y="242"/>
                      <a:pt x="1" y="252"/>
                    </a:cubicBezTo>
                    <a:cubicBezTo>
                      <a:pt x="961" y="824"/>
                      <a:pt x="1967" y="1327"/>
                      <a:pt x="2996" y="1761"/>
                    </a:cubicBezTo>
                    <a:cubicBezTo>
                      <a:pt x="2745" y="1167"/>
                      <a:pt x="2745" y="1167"/>
                      <a:pt x="3248" y="1007"/>
                    </a:cubicBezTo>
                    <a:cubicBezTo>
                      <a:pt x="3522" y="984"/>
                      <a:pt x="3842" y="1030"/>
                      <a:pt x="4025" y="755"/>
                    </a:cubicBezTo>
                    <a:cubicBezTo>
                      <a:pt x="3660" y="412"/>
                      <a:pt x="3156" y="481"/>
                      <a:pt x="2768" y="206"/>
                    </a:cubicBezTo>
                    <a:cubicBezTo>
                      <a:pt x="2653" y="254"/>
                      <a:pt x="2543" y="273"/>
                      <a:pt x="2435" y="273"/>
                    </a:cubicBezTo>
                    <a:cubicBezTo>
                      <a:pt x="2025" y="273"/>
                      <a:pt x="1652" y="1"/>
                      <a:pt x="1236" y="1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3951;p88">
                <a:extLst>
                  <a:ext uri="{FF2B5EF4-FFF2-40B4-BE49-F238E27FC236}">
                    <a16:creationId xmlns:a16="http://schemas.microsoft.com/office/drawing/2014/main" id="{080FBF6A-D518-54B5-714D-A79599A9B96B}"/>
                  </a:ext>
                </a:extLst>
              </p:cNvPr>
              <p:cNvSpPr/>
              <p:nvPr/>
            </p:nvSpPr>
            <p:spPr>
              <a:xfrm>
                <a:off x="3422375" y="5262975"/>
                <a:ext cx="126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6" extrusionOk="0">
                    <a:moveTo>
                      <a:pt x="63" y="0"/>
                    </a:moveTo>
                    <a:cubicBezTo>
                      <a:pt x="42" y="0"/>
                      <a:pt x="22" y="2"/>
                      <a:pt x="1" y="4"/>
                    </a:cubicBezTo>
                    <a:lnTo>
                      <a:pt x="1" y="255"/>
                    </a:lnTo>
                    <a:lnTo>
                      <a:pt x="504" y="255"/>
                    </a:lnTo>
                    <a:cubicBezTo>
                      <a:pt x="401" y="91"/>
                      <a:pt x="243" y="0"/>
                      <a:pt x="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3952;p88">
                <a:extLst>
                  <a:ext uri="{FF2B5EF4-FFF2-40B4-BE49-F238E27FC236}">
                    <a16:creationId xmlns:a16="http://schemas.microsoft.com/office/drawing/2014/main" id="{1F63EF6B-3138-780E-6022-2C92A4F2CBD3}"/>
                  </a:ext>
                </a:extLst>
              </p:cNvPr>
              <p:cNvSpPr/>
              <p:nvPr/>
            </p:nvSpPr>
            <p:spPr>
              <a:xfrm>
                <a:off x="3039950" y="4819750"/>
                <a:ext cx="383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933" extrusionOk="0">
                    <a:moveTo>
                      <a:pt x="309" y="0"/>
                    </a:moveTo>
                    <a:cubicBezTo>
                      <a:pt x="192" y="0"/>
                      <a:pt x="78" y="61"/>
                      <a:pt x="23" y="171"/>
                    </a:cubicBezTo>
                    <a:cubicBezTo>
                      <a:pt x="160" y="308"/>
                      <a:pt x="160" y="537"/>
                      <a:pt x="23" y="674"/>
                    </a:cubicBezTo>
                    <a:cubicBezTo>
                      <a:pt x="0" y="766"/>
                      <a:pt x="0" y="834"/>
                      <a:pt x="23" y="926"/>
                    </a:cubicBezTo>
                    <a:cubicBezTo>
                      <a:pt x="114" y="994"/>
                      <a:pt x="183" y="1109"/>
                      <a:pt x="252" y="1177"/>
                    </a:cubicBezTo>
                    <a:cubicBezTo>
                      <a:pt x="412" y="1429"/>
                      <a:pt x="480" y="1772"/>
                      <a:pt x="755" y="1932"/>
                    </a:cubicBezTo>
                    <a:cubicBezTo>
                      <a:pt x="1532" y="1749"/>
                      <a:pt x="1418" y="1223"/>
                      <a:pt x="1258" y="674"/>
                    </a:cubicBezTo>
                    <a:cubicBezTo>
                      <a:pt x="1166" y="606"/>
                      <a:pt x="1098" y="514"/>
                      <a:pt x="1029" y="423"/>
                    </a:cubicBezTo>
                    <a:lnTo>
                      <a:pt x="526" y="80"/>
                    </a:lnTo>
                    <a:cubicBezTo>
                      <a:pt x="463" y="26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3953;p88">
                <a:extLst>
                  <a:ext uri="{FF2B5EF4-FFF2-40B4-BE49-F238E27FC236}">
                    <a16:creationId xmlns:a16="http://schemas.microsoft.com/office/drawing/2014/main" id="{B2F6F71D-19B6-4DAE-98EE-173F74D4502B}"/>
                  </a:ext>
                </a:extLst>
              </p:cNvPr>
              <p:cNvSpPr/>
              <p:nvPr/>
            </p:nvSpPr>
            <p:spPr>
              <a:xfrm>
                <a:off x="3058800" y="4837175"/>
                <a:ext cx="223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36" extrusionOk="0">
                    <a:moveTo>
                      <a:pt x="504" y="0"/>
                    </a:moveTo>
                    <a:cubicBezTo>
                      <a:pt x="458" y="115"/>
                      <a:pt x="367" y="252"/>
                      <a:pt x="389" y="343"/>
                    </a:cubicBezTo>
                    <a:cubicBezTo>
                      <a:pt x="595" y="801"/>
                      <a:pt x="207" y="983"/>
                      <a:pt x="1" y="1235"/>
                    </a:cubicBezTo>
                    <a:lnTo>
                      <a:pt x="755" y="1235"/>
                    </a:lnTo>
                    <a:cubicBezTo>
                      <a:pt x="893" y="1098"/>
                      <a:pt x="893" y="869"/>
                      <a:pt x="755" y="732"/>
                    </a:cubicBezTo>
                    <a:cubicBezTo>
                      <a:pt x="710" y="480"/>
                      <a:pt x="778" y="160"/>
                      <a:pt x="5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3954;p88">
                <a:extLst>
                  <a:ext uri="{FF2B5EF4-FFF2-40B4-BE49-F238E27FC236}">
                    <a16:creationId xmlns:a16="http://schemas.microsoft.com/office/drawing/2014/main" id="{23005E3B-2105-DC32-D76A-0BE823B37082}"/>
                  </a:ext>
                </a:extLst>
              </p:cNvPr>
              <p:cNvSpPr/>
              <p:nvPr/>
            </p:nvSpPr>
            <p:spPr>
              <a:xfrm>
                <a:off x="3040525" y="4824025"/>
                <a:ext cx="63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4" extrusionOk="0">
                    <a:moveTo>
                      <a:pt x="0" y="0"/>
                    </a:moveTo>
                    <a:cubicBezTo>
                      <a:pt x="0" y="183"/>
                      <a:pt x="0" y="343"/>
                      <a:pt x="0" y="503"/>
                    </a:cubicBezTo>
                    <a:cubicBezTo>
                      <a:pt x="229" y="343"/>
                      <a:pt x="252" y="18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3955;p88">
                <a:extLst>
                  <a:ext uri="{FF2B5EF4-FFF2-40B4-BE49-F238E27FC236}">
                    <a16:creationId xmlns:a16="http://schemas.microsoft.com/office/drawing/2014/main" id="{47A57563-7ACB-A5A6-00E8-C69F23360BF6}"/>
                  </a:ext>
                </a:extLst>
              </p:cNvPr>
              <p:cNvSpPr/>
              <p:nvPr/>
            </p:nvSpPr>
            <p:spPr>
              <a:xfrm>
                <a:off x="3040525" y="4842875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0" y="1"/>
                    </a:moveTo>
                    <a:lnTo>
                      <a:pt x="229" y="25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3956;p88">
                <a:extLst>
                  <a:ext uri="{FF2B5EF4-FFF2-40B4-BE49-F238E27FC236}">
                    <a16:creationId xmlns:a16="http://schemas.microsoft.com/office/drawing/2014/main" id="{FAC969B7-9757-9080-CBF8-B1A32E02A5D8}"/>
                  </a:ext>
                </a:extLst>
              </p:cNvPr>
              <p:cNvSpPr/>
              <p:nvPr/>
            </p:nvSpPr>
            <p:spPr>
              <a:xfrm>
                <a:off x="3228600" y="51373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3957;p88">
                <a:extLst>
                  <a:ext uri="{FF2B5EF4-FFF2-40B4-BE49-F238E27FC236}">
                    <a16:creationId xmlns:a16="http://schemas.microsoft.com/office/drawing/2014/main" id="{BF487CEB-E00C-9477-462F-568DDEEE6417}"/>
                  </a:ext>
                </a:extLst>
              </p:cNvPr>
              <p:cNvSpPr/>
              <p:nvPr/>
            </p:nvSpPr>
            <p:spPr>
              <a:xfrm>
                <a:off x="3434950" y="5269350"/>
                <a:ext cx="63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30" extrusionOk="0">
                    <a:moveTo>
                      <a:pt x="1" y="0"/>
                    </a:moveTo>
                    <a:cubicBezTo>
                      <a:pt x="92" y="92"/>
                      <a:pt x="161" y="160"/>
                      <a:pt x="253" y="229"/>
                    </a:cubicBezTo>
                    <a:cubicBezTo>
                      <a:pt x="161" y="160"/>
                      <a:pt x="92" y="6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3958;p88">
                <a:extLst>
                  <a:ext uri="{FF2B5EF4-FFF2-40B4-BE49-F238E27FC236}">
                    <a16:creationId xmlns:a16="http://schemas.microsoft.com/office/drawing/2014/main" id="{EC0EFE7A-D516-F3C0-497C-E2FA45E6B20C}"/>
                  </a:ext>
                </a:extLst>
              </p:cNvPr>
              <p:cNvSpPr/>
              <p:nvPr/>
            </p:nvSpPr>
            <p:spPr>
              <a:xfrm>
                <a:off x="4309050" y="4182450"/>
                <a:ext cx="153800" cy="340900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13636" extrusionOk="0">
                    <a:moveTo>
                      <a:pt x="655" y="1"/>
                    </a:moveTo>
                    <a:cubicBezTo>
                      <a:pt x="635" y="1"/>
                      <a:pt x="615" y="3"/>
                      <a:pt x="595" y="7"/>
                    </a:cubicBezTo>
                    <a:cubicBezTo>
                      <a:pt x="389" y="53"/>
                      <a:pt x="206" y="167"/>
                      <a:pt x="69" y="327"/>
                    </a:cubicBezTo>
                    <a:cubicBezTo>
                      <a:pt x="0" y="601"/>
                      <a:pt x="46" y="876"/>
                      <a:pt x="183" y="1105"/>
                    </a:cubicBezTo>
                    <a:cubicBezTo>
                      <a:pt x="229" y="1219"/>
                      <a:pt x="274" y="1310"/>
                      <a:pt x="343" y="1402"/>
                    </a:cubicBezTo>
                    <a:cubicBezTo>
                      <a:pt x="572" y="1836"/>
                      <a:pt x="983" y="2179"/>
                      <a:pt x="1143" y="2682"/>
                    </a:cubicBezTo>
                    <a:cubicBezTo>
                      <a:pt x="1692" y="4146"/>
                      <a:pt x="2195" y="5632"/>
                      <a:pt x="2790" y="7073"/>
                    </a:cubicBezTo>
                    <a:cubicBezTo>
                      <a:pt x="2858" y="7164"/>
                      <a:pt x="2973" y="7210"/>
                      <a:pt x="3110" y="7210"/>
                    </a:cubicBezTo>
                    <a:cubicBezTo>
                      <a:pt x="3727" y="6890"/>
                      <a:pt x="3316" y="6387"/>
                      <a:pt x="3384" y="5929"/>
                    </a:cubicBezTo>
                    <a:lnTo>
                      <a:pt x="3384" y="5929"/>
                    </a:lnTo>
                    <a:cubicBezTo>
                      <a:pt x="3773" y="7896"/>
                      <a:pt x="4894" y="9657"/>
                      <a:pt x="5054" y="11692"/>
                    </a:cubicBezTo>
                    <a:cubicBezTo>
                      <a:pt x="5099" y="12149"/>
                      <a:pt x="5305" y="12561"/>
                      <a:pt x="5648" y="12881"/>
                    </a:cubicBezTo>
                    <a:cubicBezTo>
                      <a:pt x="5968" y="13041"/>
                      <a:pt x="5831" y="13498"/>
                      <a:pt x="6151" y="13635"/>
                    </a:cubicBezTo>
                    <a:cubicBezTo>
                      <a:pt x="6083" y="12881"/>
                      <a:pt x="6151" y="12080"/>
                      <a:pt x="5762" y="11372"/>
                    </a:cubicBezTo>
                    <a:cubicBezTo>
                      <a:pt x="5671" y="11212"/>
                      <a:pt x="5671" y="11052"/>
                      <a:pt x="5762" y="10891"/>
                    </a:cubicBezTo>
                    <a:cubicBezTo>
                      <a:pt x="5831" y="10754"/>
                      <a:pt x="5831" y="10571"/>
                      <a:pt x="5762" y="10411"/>
                    </a:cubicBezTo>
                    <a:cubicBezTo>
                      <a:pt x="5237" y="9725"/>
                      <a:pt x="5259" y="8879"/>
                      <a:pt x="5008" y="8102"/>
                    </a:cubicBezTo>
                    <a:cubicBezTo>
                      <a:pt x="4848" y="7622"/>
                      <a:pt x="4528" y="7256"/>
                      <a:pt x="4413" y="6775"/>
                    </a:cubicBezTo>
                    <a:cubicBezTo>
                      <a:pt x="4299" y="6204"/>
                      <a:pt x="4093" y="5655"/>
                      <a:pt x="3842" y="5152"/>
                    </a:cubicBezTo>
                    <a:cubicBezTo>
                      <a:pt x="3544" y="4672"/>
                      <a:pt x="3704" y="3986"/>
                      <a:pt x="3201" y="3597"/>
                    </a:cubicBezTo>
                    <a:cubicBezTo>
                      <a:pt x="3201" y="2888"/>
                      <a:pt x="2698" y="2614"/>
                      <a:pt x="2150" y="2362"/>
                    </a:cubicBezTo>
                    <a:cubicBezTo>
                      <a:pt x="1921" y="2065"/>
                      <a:pt x="1967" y="1608"/>
                      <a:pt x="1646" y="1356"/>
                    </a:cubicBezTo>
                    <a:cubicBezTo>
                      <a:pt x="1189" y="1310"/>
                      <a:pt x="1532" y="716"/>
                      <a:pt x="1143" y="601"/>
                    </a:cubicBezTo>
                    <a:cubicBezTo>
                      <a:pt x="983" y="487"/>
                      <a:pt x="1029" y="236"/>
                      <a:pt x="892" y="98"/>
                    </a:cubicBezTo>
                    <a:cubicBezTo>
                      <a:pt x="835" y="42"/>
                      <a:pt x="748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3959;p88">
                <a:extLst>
                  <a:ext uri="{FF2B5EF4-FFF2-40B4-BE49-F238E27FC236}">
                    <a16:creationId xmlns:a16="http://schemas.microsoft.com/office/drawing/2014/main" id="{96BF9171-6E7A-D4BF-3D7D-F55750A41270}"/>
                  </a:ext>
                </a:extLst>
              </p:cNvPr>
              <p:cNvSpPr/>
              <p:nvPr/>
            </p:nvSpPr>
            <p:spPr>
              <a:xfrm>
                <a:off x="4350200" y="4216350"/>
                <a:ext cx="1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07" extrusionOk="0">
                    <a:moveTo>
                      <a:pt x="0" y="0"/>
                    </a:moveTo>
                    <a:cubicBezTo>
                      <a:pt x="0" y="389"/>
                      <a:pt x="183" y="755"/>
                      <a:pt x="504" y="1006"/>
                    </a:cubicBezTo>
                    <a:cubicBezTo>
                      <a:pt x="504" y="778"/>
                      <a:pt x="481" y="503"/>
                      <a:pt x="481" y="252"/>
                    </a:cubicBezTo>
                    <a:cubicBezTo>
                      <a:pt x="412" y="160"/>
                      <a:pt x="298" y="92"/>
                      <a:pt x="229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3960;p88">
                <a:extLst>
                  <a:ext uri="{FF2B5EF4-FFF2-40B4-BE49-F238E27FC236}">
                    <a16:creationId xmlns:a16="http://schemas.microsoft.com/office/drawing/2014/main" id="{A4EE52F9-DC66-7375-819C-089CF77B1386}"/>
                  </a:ext>
                </a:extLst>
              </p:cNvPr>
              <p:cNvSpPr/>
              <p:nvPr/>
            </p:nvSpPr>
            <p:spPr>
              <a:xfrm>
                <a:off x="4355925" y="4216350"/>
                <a:ext cx="63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75" extrusionOk="0">
                    <a:moveTo>
                      <a:pt x="252" y="274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3961;p88">
                <a:extLst>
                  <a:ext uri="{FF2B5EF4-FFF2-40B4-BE49-F238E27FC236}">
                    <a16:creationId xmlns:a16="http://schemas.microsoft.com/office/drawing/2014/main" id="{EF23019C-975B-4874-4EFC-ACF42D76F24E}"/>
                  </a:ext>
                </a:extLst>
              </p:cNvPr>
              <p:cNvSpPr/>
              <p:nvPr/>
            </p:nvSpPr>
            <p:spPr>
              <a:xfrm>
                <a:off x="4233575" y="4092850"/>
                <a:ext cx="9492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4000" extrusionOk="0">
                    <a:moveTo>
                      <a:pt x="462" y="0"/>
                    </a:moveTo>
                    <a:cubicBezTo>
                      <a:pt x="291" y="0"/>
                      <a:pt x="139" y="100"/>
                      <a:pt x="24" y="344"/>
                    </a:cubicBezTo>
                    <a:cubicBezTo>
                      <a:pt x="1" y="458"/>
                      <a:pt x="24" y="573"/>
                      <a:pt x="46" y="687"/>
                    </a:cubicBezTo>
                    <a:cubicBezTo>
                      <a:pt x="161" y="870"/>
                      <a:pt x="321" y="1007"/>
                      <a:pt x="435" y="1190"/>
                    </a:cubicBezTo>
                    <a:cubicBezTo>
                      <a:pt x="504" y="1281"/>
                      <a:pt x="549" y="1350"/>
                      <a:pt x="618" y="1464"/>
                    </a:cubicBezTo>
                    <a:cubicBezTo>
                      <a:pt x="664" y="1556"/>
                      <a:pt x="710" y="1647"/>
                      <a:pt x="778" y="1739"/>
                    </a:cubicBezTo>
                    <a:cubicBezTo>
                      <a:pt x="1281" y="2310"/>
                      <a:pt x="1487" y="3065"/>
                      <a:pt x="2150" y="3499"/>
                    </a:cubicBezTo>
                    <a:cubicBezTo>
                      <a:pt x="2242" y="3591"/>
                      <a:pt x="2333" y="3660"/>
                      <a:pt x="2402" y="3728"/>
                    </a:cubicBezTo>
                    <a:cubicBezTo>
                      <a:pt x="2493" y="3797"/>
                      <a:pt x="2585" y="3865"/>
                      <a:pt x="2676" y="3911"/>
                    </a:cubicBezTo>
                    <a:cubicBezTo>
                      <a:pt x="2749" y="3971"/>
                      <a:pt x="2834" y="4000"/>
                      <a:pt x="2921" y="4000"/>
                    </a:cubicBezTo>
                    <a:cubicBezTo>
                      <a:pt x="3000" y="4000"/>
                      <a:pt x="3081" y="3977"/>
                      <a:pt x="3156" y="3934"/>
                    </a:cubicBezTo>
                    <a:cubicBezTo>
                      <a:pt x="3175" y="3936"/>
                      <a:pt x="3193" y="3937"/>
                      <a:pt x="3212" y="3937"/>
                    </a:cubicBezTo>
                    <a:cubicBezTo>
                      <a:pt x="3380" y="3937"/>
                      <a:pt x="3557" y="3847"/>
                      <a:pt x="3659" y="3682"/>
                    </a:cubicBezTo>
                    <a:cubicBezTo>
                      <a:pt x="3797" y="3362"/>
                      <a:pt x="3522" y="3179"/>
                      <a:pt x="3408" y="2928"/>
                    </a:cubicBezTo>
                    <a:cubicBezTo>
                      <a:pt x="3316" y="2859"/>
                      <a:pt x="3225" y="2768"/>
                      <a:pt x="3156" y="2676"/>
                    </a:cubicBezTo>
                    <a:cubicBezTo>
                      <a:pt x="2768" y="1945"/>
                      <a:pt x="2379" y="1236"/>
                      <a:pt x="1578" y="870"/>
                    </a:cubicBezTo>
                    <a:cubicBezTo>
                      <a:pt x="1304" y="733"/>
                      <a:pt x="1121" y="412"/>
                      <a:pt x="892" y="161"/>
                    </a:cubicBezTo>
                    <a:cubicBezTo>
                      <a:pt x="742" y="61"/>
                      <a:pt x="596" y="0"/>
                      <a:pt x="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3962;p88">
                <a:extLst>
                  <a:ext uri="{FF2B5EF4-FFF2-40B4-BE49-F238E27FC236}">
                    <a16:creationId xmlns:a16="http://schemas.microsoft.com/office/drawing/2014/main" id="{4E871E36-9000-CBB2-7B69-7744181392ED}"/>
                  </a:ext>
                </a:extLst>
              </p:cNvPr>
              <p:cNvSpPr/>
              <p:nvPr/>
            </p:nvSpPr>
            <p:spPr>
              <a:xfrm>
                <a:off x="4143250" y="4021725"/>
                <a:ext cx="1126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532" extrusionOk="0">
                    <a:moveTo>
                      <a:pt x="134" y="0"/>
                    </a:moveTo>
                    <a:cubicBezTo>
                      <a:pt x="90" y="0"/>
                      <a:pt x="46" y="3"/>
                      <a:pt x="1" y="10"/>
                    </a:cubicBezTo>
                    <a:cubicBezTo>
                      <a:pt x="435" y="925"/>
                      <a:pt x="1258" y="1451"/>
                      <a:pt x="1967" y="2114"/>
                    </a:cubicBezTo>
                    <a:cubicBezTo>
                      <a:pt x="2516" y="2640"/>
                      <a:pt x="2882" y="3418"/>
                      <a:pt x="3751" y="3532"/>
                    </a:cubicBezTo>
                    <a:cubicBezTo>
                      <a:pt x="3911" y="3052"/>
                      <a:pt x="3911" y="3052"/>
                      <a:pt x="4505" y="3029"/>
                    </a:cubicBezTo>
                    <a:cubicBezTo>
                      <a:pt x="4368" y="2594"/>
                      <a:pt x="3819" y="2571"/>
                      <a:pt x="3614" y="2206"/>
                    </a:cubicBezTo>
                    <a:cubicBezTo>
                      <a:pt x="3088" y="1222"/>
                      <a:pt x="2150" y="765"/>
                      <a:pt x="1258" y="262"/>
                    </a:cubicBezTo>
                    <a:cubicBezTo>
                      <a:pt x="869" y="241"/>
                      <a:pt x="516" y="0"/>
                      <a:pt x="134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3963;p88">
                <a:extLst>
                  <a:ext uri="{FF2B5EF4-FFF2-40B4-BE49-F238E27FC236}">
                    <a16:creationId xmlns:a16="http://schemas.microsoft.com/office/drawing/2014/main" id="{FECCDF11-ED0A-E95B-E6C9-0AC146551564}"/>
                  </a:ext>
                </a:extLst>
              </p:cNvPr>
              <p:cNvSpPr/>
              <p:nvPr/>
            </p:nvSpPr>
            <p:spPr>
              <a:xfrm>
                <a:off x="4333050" y="4197475"/>
                <a:ext cx="17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756" extrusionOk="0">
                    <a:moveTo>
                      <a:pt x="183" y="0"/>
                    </a:moveTo>
                    <a:cubicBezTo>
                      <a:pt x="206" y="161"/>
                      <a:pt x="343" y="298"/>
                      <a:pt x="229" y="458"/>
                    </a:cubicBezTo>
                    <a:cubicBezTo>
                      <a:pt x="0" y="755"/>
                      <a:pt x="252" y="755"/>
                      <a:pt x="435" y="755"/>
                    </a:cubicBezTo>
                    <a:lnTo>
                      <a:pt x="686" y="755"/>
                    </a:lnTo>
                    <a:cubicBezTo>
                      <a:pt x="641" y="161"/>
                      <a:pt x="641" y="161"/>
                      <a:pt x="183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3964;p88">
                <a:extLst>
                  <a:ext uri="{FF2B5EF4-FFF2-40B4-BE49-F238E27FC236}">
                    <a16:creationId xmlns:a16="http://schemas.microsoft.com/office/drawing/2014/main" id="{84B3C091-2971-ADD3-8AB3-9513778C1993}"/>
                  </a:ext>
                </a:extLst>
              </p:cNvPr>
              <p:cNvSpPr/>
              <p:nvPr/>
            </p:nvSpPr>
            <p:spPr>
              <a:xfrm>
                <a:off x="4318750" y="4166600"/>
                <a:ext cx="12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252"/>
                      <a:pt x="92" y="504"/>
                      <a:pt x="252" y="732"/>
                    </a:cubicBezTo>
                    <a:lnTo>
                      <a:pt x="504" y="732"/>
                    </a:lnTo>
                    <a:cubicBezTo>
                      <a:pt x="504" y="412"/>
                      <a:pt x="298" y="92"/>
                      <a:pt x="1" y="1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3965;p88">
                <a:extLst>
                  <a:ext uri="{FF2B5EF4-FFF2-40B4-BE49-F238E27FC236}">
                    <a16:creationId xmlns:a16="http://schemas.microsoft.com/office/drawing/2014/main" id="{B039A421-173A-01AD-32E2-92542E57713E}"/>
                  </a:ext>
                </a:extLst>
              </p:cNvPr>
              <p:cNvSpPr/>
              <p:nvPr/>
            </p:nvSpPr>
            <p:spPr>
              <a:xfrm>
                <a:off x="4330200" y="4184900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46" y="0"/>
                    </a:moveTo>
                    <a:lnTo>
                      <a:pt x="46" y="0"/>
                    </a:lnTo>
                    <a:cubicBezTo>
                      <a:pt x="0" y="206"/>
                      <a:pt x="114" y="412"/>
                      <a:pt x="297" y="503"/>
                    </a:cubicBezTo>
                    <a:cubicBezTo>
                      <a:pt x="297" y="298"/>
                      <a:pt x="206" y="115"/>
                      <a:pt x="46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3966;p88">
                <a:extLst>
                  <a:ext uri="{FF2B5EF4-FFF2-40B4-BE49-F238E27FC236}">
                    <a16:creationId xmlns:a16="http://schemas.microsoft.com/office/drawing/2014/main" id="{848F92F7-A74F-C075-5AC3-E82403C1B830}"/>
                  </a:ext>
                </a:extLst>
              </p:cNvPr>
              <p:cNvSpPr/>
              <p:nvPr/>
            </p:nvSpPr>
            <p:spPr>
              <a:xfrm>
                <a:off x="4312475" y="416032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25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3967;p88">
                <a:extLst>
                  <a:ext uri="{FF2B5EF4-FFF2-40B4-BE49-F238E27FC236}">
                    <a16:creationId xmlns:a16="http://schemas.microsoft.com/office/drawing/2014/main" id="{B8B72583-819E-27DF-A9B2-3DF40B869964}"/>
                  </a:ext>
                </a:extLst>
              </p:cNvPr>
              <p:cNvSpPr/>
              <p:nvPr/>
            </p:nvSpPr>
            <p:spPr>
              <a:xfrm>
                <a:off x="4123825" y="4017525"/>
                <a:ext cx="11607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272" extrusionOk="0">
                    <a:moveTo>
                      <a:pt x="295" y="0"/>
                    </a:moveTo>
                    <a:cubicBezTo>
                      <a:pt x="196" y="0"/>
                      <a:pt x="98" y="55"/>
                      <a:pt x="0" y="224"/>
                    </a:cubicBezTo>
                    <a:cubicBezTo>
                      <a:pt x="160" y="407"/>
                      <a:pt x="320" y="590"/>
                      <a:pt x="503" y="750"/>
                    </a:cubicBezTo>
                    <a:cubicBezTo>
                      <a:pt x="1715" y="1665"/>
                      <a:pt x="2813" y="2717"/>
                      <a:pt x="3796" y="3860"/>
                    </a:cubicBezTo>
                    <a:cubicBezTo>
                      <a:pt x="3933" y="4020"/>
                      <a:pt x="4093" y="4157"/>
                      <a:pt x="4253" y="4272"/>
                    </a:cubicBezTo>
                    <a:cubicBezTo>
                      <a:pt x="4414" y="4226"/>
                      <a:pt x="4551" y="4134"/>
                      <a:pt x="4619" y="3974"/>
                    </a:cubicBezTo>
                    <a:cubicBezTo>
                      <a:pt x="4642" y="3883"/>
                      <a:pt x="4619" y="3768"/>
                      <a:pt x="4528" y="3700"/>
                    </a:cubicBezTo>
                    <a:cubicBezTo>
                      <a:pt x="4253" y="3334"/>
                      <a:pt x="3910" y="3037"/>
                      <a:pt x="3545" y="2785"/>
                    </a:cubicBezTo>
                    <a:cubicBezTo>
                      <a:pt x="3270" y="2602"/>
                      <a:pt x="3019" y="2374"/>
                      <a:pt x="2836" y="2099"/>
                    </a:cubicBezTo>
                    <a:cubicBezTo>
                      <a:pt x="2241" y="1367"/>
                      <a:pt x="1532" y="727"/>
                      <a:pt x="778" y="178"/>
                    </a:cubicBezTo>
                    <a:cubicBezTo>
                      <a:pt x="610" y="136"/>
                      <a:pt x="451" y="0"/>
                      <a:pt x="295" y="0"/>
                    </a:cubicBezTo>
                    <a:close/>
                  </a:path>
                </a:pathLst>
              </a:custGeom>
              <a:solidFill>
                <a:srgbClr val="B63D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3968;p88">
                <a:extLst>
                  <a:ext uri="{FF2B5EF4-FFF2-40B4-BE49-F238E27FC236}">
                    <a16:creationId xmlns:a16="http://schemas.microsoft.com/office/drawing/2014/main" id="{51323AC5-7468-74B4-4C0C-16E8D44A339E}"/>
                  </a:ext>
                </a:extLst>
              </p:cNvPr>
              <p:cNvSpPr/>
              <p:nvPr/>
            </p:nvSpPr>
            <p:spPr>
              <a:xfrm>
                <a:off x="3798550" y="3865400"/>
                <a:ext cx="2069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8278" h="2428" extrusionOk="0">
                    <a:moveTo>
                      <a:pt x="1671" y="1"/>
                    </a:moveTo>
                    <a:cubicBezTo>
                      <a:pt x="1314" y="1"/>
                      <a:pt x="955" y="23"/>
                      <a:pt x="599" y="23"/>
                    </a:cubicBezTo>
                    <a:cubicBezTo>
                      <a:pt x="537" y="23"/>
                      <a:pt x="474" y="22"/>
                      <a:pt x="412" y="21"/>
                    </a:cubicBezTo>
                    <a:cubicBezTo>
                      <a:pt x="69" y="21"/>
                      <a:pt x="46" y="272"/>
                      <a:pt x="92" y="547"/>
                    </a:cubicBezTo>
                    <a:cubicBezTo>
                      <a:pt x="115" y="615"/>
                      <a:pt x="46" y="684"/>
                      <a:pt x="0" y="753"/>
                    </a:cubicBezTo>
                    <a:cubicBezTo>
                      <a:pt x="249" y="1096"/>
                      <a:pt x="578" y="1133"/>
                      <a:pt x="917" y="1133"/>
                    </a:cubicBezTo>
                    <a:cubicBezTo>
                      <a:pt x="1008" y="1133"/>
                      <a:pt x="1100" y="1130"/>
                      <a:pt x="1191" y="1130"/>
                    </a:cubicBezTo>
                    <a:cubicBezTo>
                      <a:pt x="1414" y="1130"/>
                      <a:pt x="1634" y="1146"/>
                      <a:pt x="1830" y="1256"/>
                    </a:cubicBezTo>
                    <a:cubicBezTo>
                      <a:pt x="2058" y="1256"/>
                      <a:pt x="2287" y="1278"/>
                      <a:pt x="2516" y="1347"/>
                    </a:cubicBezTo>
                    <a:cubicBezTo>
                      <a:pt x="2549" y="1354"/>
                      <a:pt x="2582" y="1357"/>
                      <a:pt x="2616" y="1357"/>
                    </a:cubicBezTo>
                    <a:cubicBezTo>
                      <a:pt x="2697" y="1357"/>
                      <a:pt x="2778" y="1340"/>
                      <a:pt x="2859" y="1324"/>
                    </a:cubicBezTo>
                    <a:cubicBezTo>
                      <a:pt x="3384" y="1416"/>
                      <a:pt x="3888" y="1644"/>
                      <a:pt x="4413" y="1759"/>
                    </a:cubicBezTo>
                    <a:cubicBezTo>
                      <a:pt x="5379" y="1983"/>
                      <a:pt x="6305" y="2428"/>
                      <a:pt x="7290" y="2428"/>
                    </a:cubicBezTo>
                    <a:cubicBezTo>
                      <a:pt x="7612" y="2428"/>
                      <a:pt x="7940" y="2380"/>
                      <a:pt x="8278" y="2262"/>
                    </a:cubicBezTo>
                    <a:cubicBezTo>
                      <a:pt x="8095" y="1782"/>
                      <a:pt x="7638" y="1759"/>
                      <a:pt x="7272" y="1644"/>
                    </a:cubicBezTo>
                    <a:cubicBezTo>
                      <a:pt x="6334" y="1324"/>
                      <a:pt x="5397" y="1027"/>
                      <a:pt x="4459" y="707"/>
                    </a:cubicBezTo>
                    <a:cubicBezTo>
                      <a:pt x="4185" y="638"/>
                      <a:pt x="3933" y="478"/>
                      <a:pt x="3750" y="249"/>
                    </a:cubicBezTo>
                    <a:cubicBezTo>
                      <a:pt x="3683" y="256"/>
                      <a:pt x="3616" y="258"/>
                      <a:pt x="3549" y="258"/>
                    </a:cubicBezTo>
                    <a:cubicBezTo>
                      <a:pt x="3366" y="258"/>
                      <a:pt x="3186" y="237"/>
                      <a:pt x="3019" y="204"/>
                    </a:cubicBezTo>
                    <a:cubicBezTo>
                      <a:pt x="2579" y="37"/>
                      <a:pt x="2126" y="1"/>
                      <a:pt x="1671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3969;p88">
                <a:extLst>
                  <a:ext uri="{FF2B5EF4-FFF2-40B4-BE49-F238E27FC236}">
                    <a16:creationId xmlns:a16="http://schemas.microsoft.com/office/drawing/2014/main" id="{66467DB5-B963-0047-F41A-C3E658C94A06}"/>
                  </a:ext>
                </a:extLst>
              </p:cNvPr>
              <p:cNvSpPr/>
              <p:nvPr/>
            </p:nvSpPr>
            <p:spPr>
              <a:xfrm>
                <a:off x="3620175" y="3875750"/>
                <a:ext cx="2492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1071" extrusionOk="0">
                    <a:moveTo>
                      <a:pt x="3231" y="0"/>
                    </a:moveTo>
                    <a:cubicBezTo>
                      <a:pt x="3046" y="0"/>
                      <a:pt x="2861" y="23"/>
                      <a:pt x="2676" y="64"/>
                    </a:cubicBezTo>
                    <a:cubicBezTo>
                      <a:pt x="1990" y="178"/>
                      <a:pt x="1304" y="224"/>
                      <a:pt x="618" y="316"/>
                    </a:cubicBezTo>
                    <a:lnTo>
                      <a:pt x="115" y="590"/>
                    </a:lnTo>
                    <a:cubicBezTo>
                      <a:pt x="92" y="590"/>
                      <a:pt x="47" y="613"/>
                      <a:pt x="24" y="659"/>
                    </a:cubicBezTo>
                    <a:cubicBezTo>
                      <a:pt x="1" y="704"/>
                      <a:pt x="24" y="773"/>
                      <a:pt x="115" y="819"/>
                    </a:cubicBezTo>
                    <a:cubicBezTo>
                      <a:pt x="949" y="780"/>
                      <a:pt x="1783" y="593"/>
                      <a:pt x="2631" y="593"/>
                    </a:cubicBezTo>
                    <a:cubicBezTo>
                      <a:pt x="2783" y="593"/>
                      <a:pt x="2935" y="599"/>
                      <a:pt x="3088" y="613"/>
                    </a:cubicBezTo>
                    <a:cubicBezTo>
                      <a:pt x="3614" y="659"/>
                      <a:pt x="4163" y="659"/>
                      <a:pt x="4688" y="704"/>
                    </a:cubicBezTo>
                    <a:cubicBezTo>
                      <a:pt x="5855" y="773"/>
                      <a:pt x="6998" y="842"/>
                      <a:pt x="8141" y="979"/>
                    </a:cubicBezTo>
                    <a:cubicBezTo>
                      <a:pt x="8522" y="1040"/>
                      <a:pt x="8914" y="1070"/>
                      <a:pt x="9302" y="1070"/>
                    </a:cubicBezTo>
                    <a:cubicBezTo>
                      <a:pt x="9496" y="1070"/>
                      <a:pt x="9689" y="1063"/>
                      <a:pt x="9879" y="1047"/>
                    </a:cubicBezTo>
                    <a:cubicBezTo>
                      <a:pt x="9902" y="1047"/>
                      <a:pt x="9925" y="1025"/>
                      <a:pt x="9948" y="979"/>
                    </a:cubicBezTo>
                    <a:cubicBezTo>
                      <a:pt x="9971" y="933"/>
                      <a:pt x="9948" y="887"/>
                      <a:pt x="9879" y="842"/>
                    </a:cubicBezTo>
                    <a:lnTo>
                      <a:pt x="9651" y="842"/>
                    </a:lnTo>
                    <a:cubicBezTo>
                      <a:pt x="9513" y="704"/>
                      <a:pt x="9285" y="750"/>
                      <a:pt x="9147" y="590"/>
                    </a:cubicBezTo>
                    <a:cubicBezTo>
                      <a:pt x="8699" y="573"/>
                      <a:pt x="8263" y="364"/>
                      <a:pt x="7813" y="364"/>
                    </a:cubicBezTo>
                    <a:cubicBezTo>
                      <a:pt x="7643" y="364"/>
                      <a:pt x="7471" y="394"/>
                      <a:pt x="7295" y="476"/>
                    </a:cubicBezTo>
                    <a:cubicBezTo>
                      <a:pt x="7272" y="476"/>
                      <a:pt x="7204" y="361"/>
                      <a:pt x="7135" y="316"/>
                    </a:cubicBezTo>
                    <a:lnTo>
                      <a:pt x="6609" y="316"/>
                    </a:lnTo>
                    <a:cubicBezTo>
                      <a:pt x="6564" y="247"/>
                      <a:pt x="6472" y="201"/>
                      <a:pt x="6381" y="178"/>
                    </a:cubicBezTo>
                    <a:cubicBezTo>
                      <a:pt x="6266" y="201"/>
                      <a:pt x="6175" y="247"/>
                      <a:pt x="6129" y="316"/>
                    </a:cubicBezTo>
                    <a:cubicBezTo>
                      <a:pt x="5959" y="331"/>
                      <a:pt x="5789" y="338"/>
                      <a:pt x="5620" y="338"/>
                    </a:cubicBezTo>
                    <a:cubicBezTo>
                      <a:pt x="5037" y="338"/>
                      <a:pt x="4460" y="252"/>
                      <a:pt x="3911" y="110"/>
                    </a:cubicBezTo>
                    <a:cubicBezTo>
                      <a:pt x="3684" y="34"/>
                      <a:pt x="3458" y="0"/>
                      <a:pt x="3231" y="0"/>
                    </a:cubicBezTo>
                    <a:close/>
                  </a:path>
                </a:pathLst>
              </a:custGeom>
              <a:solidFill>
                <a:srgbClr val="E18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3970;p88">
                <a:extLst>
                  <a:ext uri="{FF2B5EF4-FFF2-40B4-BE49-F238E27FC236}">
                    <a16:creationId xmlns:a16="http://schemas.microsoft.com/office/drawing/2014/main" id="{84DEE4E4-DA19-32CB-0EA5-4A4A437874A5}"/>
                  </a:ext>
                </a:extLst>
              </p:cNvPr>
              <p:cNvSpPr/>
              <p:nvPr/>
            </p:nvSpPr>
            <p:spPr>
              <a:xfrm>
                <a:off x="3757950" y="3865325"/>
                <a:ext cx="280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756" extrusionOk="0">
                    <a:moveTo>
                      <a:pt x="870" y="1"/>
                    </a:moveTo>
                    <a:cubicBezTo>
                      <a:pt x="618" y="24"/>
                      <a:pt x="367" y="24"/>
                      <a:pt x="138" y="70"/>
                    </a:cubicBezTo>
                    <a:cubicBezTo>
                      <a:pt x="69" y="92"/>
                      <a:pt x="24" y="161"/>
                      <a:pt x="1" y="252"/>
                    </a:cubicBezTo>
                    <a:cubicBezTo>
                      <a:pt x="1" y="321"/>
                      <a:pt x="46" y="390"/>
                      <a:pt x="115" y="435"/>
                    </a:cubicBezTo>
                    <a:cubicBezTo>
                      <a:pt x="275" y="527"/>
                      <a:pt x="504" y="550"/>
                      <a:pt x="618" y="756"/>
                    </a:cubicBezTo>
                    <a:lnTo>
                      <a:pt x="870" y="756"/>
                    </a:lnTo>
                    <a:cubicBezTo>
                      <a:pt x="961" y="687"/>
                      <a:pt x="1053" y="595"/>
                      <a:pt x="1121" y="504"/>
                    </a:cubicBezTo>
                    <a:cubicBezTo>
                      <a:pt x="1121" y="413"/>
                      <a:pt x="1121" y="344"/>
                      <a:pt x="1121" y="252"/>
                    </a:cubicBezTo>
                    <a:cubicBezTo>
                      <a:pt x="1030" y="184"/>
                      <a:pt x="938" y="92"/>
                      <a:pt x="870" y="1"/>
                    </a:cubicBezTo>
                    <a:close/>
                  </a:path>
                </a:pathLst>
              </a:custGeom>
              <a:solidFill>
                <a:srgbClr val="F1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3971;p88">
                <a:extLst>
                  <a:ext uri="{FF2B5EF4-FFF2-40B4-BE49-F238E27FC236}">
                    <a16:creationId xmlns:a16="http://schemas.microsoft.com/office/drawing/2014/main" id="{30048871-90B8-32B6-F8A9-244DC0A1BC6F}"/>
                  </a:ext>
                </a:extLst>
              </p:cNvPr>
              <p:cNvSpPr/>
              <p:nvPr/>
            </p:nvSpPr>
            <p:spPr>
              <a:xfrm>
                <a:off x="3779675" y="38653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3972;p88">
                <a:extLst>
                  <a:ext uri="{FF2B5EF4-FFF2-40B4-BE49-F238E27FC236}">
                    <a16:creationId xmlns:a16="http://schemas.microsoft.com/office/drawing/2014/main" id="{EE1526C6-059F-57BE-F5FA-43B0C457E112}"/>
                  </a:ext>
                </a:extLst>
              </p:cNvPr>
              <p:cNvSpPr/>
              <p:nvPr/>
            </p:nvSpPr>
            <p:spPr>
              <a:xfrm>
                <a:off x="3779675" y="38779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53"/>
                    </a:lnTo>
                    <a:lnTo>
                      <a:pt x="252" y="253"/>
                    </a:lnTo>
                    <a:cubicBezTo>
                      <a:pt x="252" y="161"/>
                      <a:pt x="252" y="92"/>
                      <a:pt x="252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3973;p88">
                <a:extLst>
                  <a:ext uri="{FF2B5EF4-FFF2-40B4-BE49-F238E27FC236}">
                    <a16:creationId xmlns:a16="http://schemas.microsoft.com/office/drawing/2014/main" id="{B5587420-FA5B-6EA4-FF5C-C54C6D65C5FA}"/>
                  </a:ext>
                </a:extLst>
              </p:cNvPr>
              <p:cNvSpPr/>
              <p:nvPr/>
            </p:nvSpPr>
            <p:spPr>
              <a:xfrm>
                <a:off x="3867150" y="3894225"/>
                <a:ext cx="169225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2664" extrusionOk="0">
                    <a:moveTo>
                      <a:pt x="399" y="0"/>
                    </a:moveTo>
                    <a:cubicBezTo>
                      <a:pt x="267" y="0"/>
                      <a:pt x="133" y="29"/>
                      <a:pt x="0" y="103"/>
                    </a:cubicBezTo>
                    <a:lnTo>
                      <a:pt x="0" y="308"/>
                    </a:lnTo>
                    <a:cubicBezTo>
                      <a:pt x="686" y="606"/>
                      <a:pt x="1395" y="880"/>
                      <a:pt x="2104" y="1086"/>
                    </a:cubicBezTo>
                    <a:cubicBezTo>
                      <a:pt x="3476" y="1360"/>
                      <a:pt x="4825" y="1680"/>
                      <a:pt x="6037" y="2504"/>
                    </a:cubicBezTo>
                    <a:cubicBezTo>
                      <a:pt x="6197" y="2572"/>
                      <a:pt x="6334" y="2618"/>
                      <a:pt x="6517" y="2664"/>
                    </a:cubicBezTo>
                    <a:lnTo>
                      <a:pt x="6769" y="2366"/>
                    </a:lnTo>
                    <a:cubicBezTo>
                      <a:pt x="6631" y="2138"/>
                      <a:pt x="6449" y="1932"/>
                      <a:pt x="6197" y="1795"/>
                    </a:cubicBezTo>
                    <a:cubicBezTo>
                      <a:pt x="6128" y="1726"/>
                      <a:pt x="6014" y="1680"/>
                      <a:pt x="5923" y="1635"/>
                    </a:cubicBezTo>
                    <a:lnTo>
                      <a:pt x="5763" y="1612"/>
                    </a:lnTo>
                    <a:cubicBezTo>
                      <a:pt x="5374" y="1520"/>
                      <a:pt x="5374" y="1520"/>
                      <a:pt x="5511" y="1109"/>
                    </a:cubicBezTo>
                    <a:cubicBezTo>
                      <a:pt x="4048" y="994"/>
                      <a:pt x="2584" y="697"/>
                      <a:pt x="1189" y="217"/>
                    </a:cubicBezTo>
                    <a:cubicBezTo>
                      <a:pt x="942" y="124"/>
                      <a:pt x="674" y="0"/>
                      <a:pt x="399" y="0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3974;p88">
                <a:extLst>
                  <a:ext uri="{FF2B5EF4-FFF2-40B4-BE49-F238E27FC236}">
                    <a16:creationId xmlns:a16="http://schemas.microsoft.com/office/drawing/2014/main" id="{964C49B5-B6F4-0281-E1E7-60141C4293C8}"/>
                  </a:ext>
                </a:extLst>
              </p:cNvPr>
              <p:cNvSpPr/>
              <p:nvPr/>
            </p:nvSpPr>
            <p:spPr>
              <a:xfrm>
                <a:off x="4011200" y="3928800"/>
                <a:ext cx="394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984" extrusionOk="0">
                    <a:moveTo>
                      <a:pt x="389" y="0"/>
                    </a:moveTo>
                    <a:cubicBezTo>
                      <a:pt x="233" y="0"/>
                      <a:pt x="89" y="87"/>
                      <a:pt x="1" y="229"/>
                    </a:cubicBezTo>
                    <a:cubicBezTo>
                      <a:pt x="115" y="297"/>
                      <a:pt x="161" y="412"/>
                      <a:pt x="252" y="480"/>
                    </a:cubicBezTo>
                    <a:cubicBezTo>
                      <a:pt x="389" y="778"/>
                      <a:pt x="687" y="983"/>
                      <a:pt x="1007" y="983"/>
                    </a:cubicBezTo>
                    <a:cubicBezTo>
                      <a:pt x="1098" y="983"/>
                      <a:pt x="1167" y="983"/>
                      <a:pt x="1258" y="961"/>
                    </a:cubicBezTo>
                    <a:cubicBezTo>
                      <a:pt x="1373" y="938"/>
                      <a:pt x="1464" y="892"/>
                      <a:pt x="1578" y="846"/>
                    </a:cubicBezTo>
                    <a:cubicBezTo>
                      <a:pt x="1555" y="755"/>
                      <a:pt x="1510" y="640"/>
                      <a:pt x="1441" y="549"/>
                    </a:cubicBezTo>
                    <a:cubicBezTo>
                      <a:pt x="1190" y="297"/>
                      <a:pt x="869" y="114"/>
                      <a:pt x="526" y="23"/>
                    </a:cubicBezTo>
                    <a:cubicBezTo>
                      <a:pt x="480" y="8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rgbClr val="F0BE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3975;p88">
                <a:extLst>
                  <a:ext uri="{FF2B5EF4-FFF2-40B4-BE49-F238E27FC236}">
                    <a16:creationId xmlns:a16="http://schemas.microsoft.com/office/drawing/2014/main" id="{90D53A5D-894C-2397-6A93-854464881B77}"/>
                  </a:ext>
                </a:extLst>
              </p:cNvPr>
              <p:cNvSpPr/>
              <p:nvPr/>
            </p:nvSpPr>
            <p:spPr>
              <a:xfrm>
                <a:off x="4230150" y="4116300"/>
                <a:ext cx="152075" cy="2459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9837" extrusionOk="0">
                    <a:moveTo>
                      <a:pt x="275" y="0"/>
                    </a:moveTo>
                    <a:lnTo>
                      <a:pt x="0" y="298"/>
                    </a:lnTo>
                    <a:cubicBezTo>
                      <a:pt x="732" y="1258"/>
                      <a:pt x="1487" y="2196"/>
                      <a:pt x="2219" y="3156"/>
                    </a:cubicBezTo>
                    <a:cubicBezTo>
                      <a:pt x="3293" y="4619"/>
                      <a:pt x="4208" y="6197"/>
                      <a:pt x="4917" y="7867"/>
                    </a:cubicBezTo>
                    <a:cubicBezTo>
                      <a:pt x="5191" y="8507"/>
                      <a:pt x="5351" y="9216"/>
                      <a:pt x="5786" y="9787"/>
                    </a:cubicBezTo>
                    <a:cubicBezTo>
                      <a:pt x="5828" y="9819"/>
                      <a:pt x="5876" y="9836"/>
                      <a:pt x="5921" y="9836"/>
                    </a:cubicBezTo>
                    <a:cubicBezTo>
                      <a:pt x="5973" y="9836"/>
                      <a:pt x="6023" y="9813"/>
                      <a:pt x="6060" y="9764"/>
                    </a:cubicBezTo>
                    <a:cubicBezTo>
                      <a:pt x="6083" y="9604"/>
                      <a:pt x="6060" y="9444"/>
                      <a:pt x="6014" y="9284"/>
                    </a:cubicBezTo>
                    <a:cubicBezTo>
                      <a:pt x="5763" y="8667"/>
                      <a:pt x="5466" y="8072"/>
                      <a:pt x="5534" y="7386"/>
                    </a:cubicBezTo>
                    <a:cubicBezTo>
                      <a:pt x="5534" y="7318"/>
                      <a:pt x="5511" y="7226"/>
                      <a:pt x="5466" y="7158"/>
                    </a:cubicBezTo>
                    <a:cubicBezTo>
                      <a:pt x="4894" y="6563"/>
                      <a:pt x="4871" y="5740"/>
                      <a:pt x="4528" y="5031"/>
                    </a:cubicBezTo>
                    <a:cubicBezTo>
                      <a:pt x="4048" y="4757"/>
                      <a:pt x="3682" y="4299"/>
                      <a:pt x="3545" y="3751"/>
                    </a:cubicBezTo>
                    <a:cubicBezTo>
                      <a:pt x="3225" y="3476"/>
                      <a:pt x="2973" y="3133"/>
                      <a:pt x="2790" y="2767"/>
                    </a:cubicBezTo>
                    <a:cubicBezTo>
                      <a:pt x="2699" y="2676"/>
                      <a:pt x="2630" y="2584"/>
                      <a:pt x="2562" y="2493"/>
                    </a:cubicBezTo>
                    <a:cubicBezTo>
                      <a:pt x="2447" y="2127"/>
                      <a:pt x="1921" y="2081"/>
                      <a:pt x="1830" y="1715"/>
                    </a:cubicBezTo>
                    <a:cubicBezTo>
                      <a:pt x="1715" y="1212"/>
                      <a:pt x="1258" y="938"/>
                      <a:pt x="1029" y="503"/>
                    </a:cubicBezTo>
                    <a:cubicBezTo>
                      <a:pt x="938" y="412"/>
                      <a:pt x="869" y="343"/>
                      <a:pt x="778" y="252"/>
                    </a:cubicBezTo>
                    <a:cubicBezTo>
                      <a:pt x="664" y="92"/>
                      <a:pt x="481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3976;p88">
                <a:extLst>
                  <a:ext uri="{FF2B5EF4-FFF2-40B4-BE49-F238E27FC236}">
                    <a16:creationId xmlns:a16="http://schemas.microsoft.com/office/drawing/2014/main" id="{B1F05DFA-E377-6871-0CEE-914280472E4F}"/>
                  </a:ext>
                </a:extLst>
              </p:cNvPr>
              <p:cNvSpPr/>
              <p:nvPr/>
            </p:nvSpPr>
            <p:spPr>
              <a:xfrm>
                <a:off x="4381650" y="4365675"/>
                <a:ext cx="56050" cy="2607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429" extrusionOk="0">
                    <a:moveTo>
                      <a:pt x="348" y="0"/>
                    </a:moveTo>
                    <a:cubicBezTo>
                      <a:pt x="250" y="0"/>
                      <a:pt x="159" y="43"/>
                      <a:pt x="92" y="110"/>
                    </a:cubicBezTo>
                    <a:lnTo>
                      <a:pt x="0" y="293"/>
                    </a:lnTo>
                    <a:cubicBezTo>
                      <a:pt x="275" y="1390"/>
                      <a:pt x="549" y="2465"/>
                      <a:pt x="869" y="3540"/>
                    </a:cubicBezTo>
                    <a:cubicBezTo>
                      <a:pt x="1029" y="4066"/>
                      <a:pt x="1052" y="4614"/>
                      <a:pt x="892" y="5140"/>
                    </a:cubicBezTo>
                    <a:cubicBezTo>
                      <a:pt x="572" y="6101"/>
                      <a:pt x="709" y="7015"/>
                      <a:pt x="961" y="7953"/>
                    </a:cubicBezTo>
                    <a:cubicBezTo>
                      <a:pt x="1189" y="8776"/>
                      <a:pt x="1486" y="9553"/>
                      <a:pt x="1807" y="10308"/>
                    </a:cubicBezTo>
                    <a:cubicBezTo>
                      <a:pt x="1852" y="10388"/>
                      <a:pt x="1932" y="10428"/>
                      <a:pt x="2015" y="10428"/>
                    </a:cubicBezTo>
                    <a:cubicBezTo>
                      <a:pt x="2098" y="10428"/>
                      <a:pt x="2184" y="10388"/>
                      <a:pt x="2241" y="10308"/>
                    </a:cubicBezTo>
                    <a:cubicBezTo>
                      <a:pt x="2241" y="10239"/>
                      <a:pt x="2241" y="10148"/>
                      <a:pt x="2241" y="10079"/>
                    </a:cubicBezTo>
                    <a:cubicBezTo>
                      <a:pt x="2081" y="9942"/>
                      <a:pt x="2150" y="9714"/>
                      <a:pt x="1990" y="9576"/>
                    </a:cubicBezTo>
                    <a:cubicBezTo>
                      <a:pt x="1509" y="8524"/>
                      <a:pt x="1692" y="7404"/>
                      <a:pt x="1486" y="6306"/>
                    </a:cubicBezTo>
                    <a:cubicBezTo>
                      <a:pt x="2150" y="4134"/>
                      <a:pt x="1486" y="2122"/>
                      <a:pt x="640" y="155"/>
                    </a:cubicBezTo>
                    <a:lnTo>
                      <a:pt x="457" y="18"/>
                    </a:lnTo>
                    <a:cubicBezTo>
                      <a:pt x="421" y="6"/>
                      <a:pt x="384" y="0"/>
                      <a:pt x="3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3977;p88">
                <a:extLst>
                  <a:ext uri="{FF2B5EF4-FFF2-40B4-BE49-F238E27FC236}">
                    <a16:creationId xmlns:a16="http://schemas.microsoft.com/office/drawing/2014/main" id="{FC5FF2CD-DA48-8923-731D-6043DB3B9CB2}"/>
                  </a:ext>
                </a:extLst>
              </p:cNvPr>
              <p:cNvSpPr/>
              <p:nvPr/>
            </p:nvSpPr>
            <p:spPr>
              <a:xfrm>
                <a:off x="3409525" y="3890200"/>
                <a:ext cx="21410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8564" h="3072" extrusionOk="0">
                    <a:moveTo>
                      <a:pt x="8288" y="1"/>
                    </a:moveTo>
                    <a:cubicBezTo>
                      <a:pt x="7838" y="1"/>
                      <a:pt x="7404" y="93"/>
                      <a:pt x="6986" y="264"/>
                    </a:cubicBezTo>
                    <a:cubicBezTo>
                      <a:pt x="6597" y="424"/>
                      <a:pt x="6209" y="538"/>
                      <a:pt x="5797" y="538"/>
                    </a:cubicBezTo>
                    <a:cubicBezTo>
                      <a:pt x="5157" y="835"/>
                      <a:pt x="4357" y="447"/>
                      <a:pt x="3785" y="1018"/>
                    </a:cubicBezTo>
                    <a:lnTo>
                      <a:pt x="3533" y="1018"/>
                    </a:lnTo>
                    <a:cubicBezTo>
                      <a:pt x="3396" y="1155"/>
                      <a:pt x="3213" y="1270"/>
                      <a:pt x="3030" y="1361"/>
                    </a:cubicBezTo>
                    <a:cubicBezTo>
                      <a:pt x="1978" y="1704"/>
                      <a:pt x="1041" y="2322"/>
                      <a:pt x="35" y="2779"/>
                    </a:cubicBezTo>
                    <a:cubicBezTo>
                      <a:pt x="0" y="2951"/>
                      <a:pt x="18" y="3072"/>
                      <a:pt x="146" y="3072"/>
                    </a:cubicBezTo>
                    <a:cubicBezTo>
                      <a:pt x="188" y="3072"/>
                      <a:pt x="241" y="3059"/>
                      <a:pt x="309" y="3030"/>
                    </a:cubicBezTo>
                    <a:cubicBezTo>
                      <a:pt x="1247" y="2619"/>
                      <a:pt x="2161" y="2184"/>
                      <a:pt x="3099" y="1773"/>
                    </a:cubicBezTo>
                    <a:cubicBezTo>
                      <a:pt x="3465" y="1590"/>
                      <a:pt x="3853" y="1430"/>
                      <a:pt x="4265" y="1361"/>
                    </a:cubicBezTo>
                    <a:cubicBezTo>
                      <a:pt x="5729" y="1133"/>
                      <a:pt x="7123" y="607"/>
                      <a:pt x="8564" y="241"/>
                    </a:cubicBezTo>
                    <a:lnTo>
                      <a:pt x="8564" y="12"/>
                    </a:lnTo>
                    <a:cubicBezTo>
                      <a:pt x="8471" y="4"/>
                      <a:pt x="8379" y="1"/>
                      <a:pt x="8288" y="1"/>
                    </a:cubicBezTo>
                    <a:close/>
                  </a:path>
                </a:pathLst>
              </a:custGeom>
              <a:solidFill>
                <a:srgbClr val="E08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3978;p88">
                <a:extLst>
                  <a:ext uri="{FF2B5EF4-FFF2-40B4-BE49-F238E27FC236}">
                    <a16:creationId xmlns:a16="http://schemas.microsoft.com/office/drawing/2014/main" id="{B1928833-3B72-CE3E-B3FC-B190A3DAB5A0}"/>
                  </a:ext>
                </a:extLst>
              </p:cNvPr>
              <p:cNvSpPr/>
              <p:nvPr/>
            </p:nvSpPr>
            <p:spPr>
              <a:xfrm>
                <a:off x="3815700" y="5281675"/>
                <a:ext cx="12065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733" extrusionOk="0">
                    <a:moveTo>
                      <a:pt x="3951" y="0"/>
                    </a:moveTo>
                    <a:cubicBezTo>
                      <a:pt x="3620" y="0"/>
                      <a:pt x="3282" y="69"/>
                      <a:pt x="2951" y="69"/>
                    </a:cubicBezTo>
                    <a:cubicBezTo>
                      <a:pt x="2827" y="69"/>
                      <a:pt x="2705" y="60"/>
                      <a:pt x="2584" y="33"/>
                    </a:cubicBezTo>
                    <a:cubicBezTo>
                      <a:pt x="2081" y="102"/>
                      <a:pt x="1578" y="171"/>
                      <a:pt x="1075" y="262"/>
                    </a:cubicBezTo>
                    <a:cubicBezTo>
                      <a:pt x="869" y="308"/>
                      <a:pt x="709" y="399"/>
                      <a:pt x="526" y="468"/>
                    </a:cubicBezTo>
                    <a:cubicBezTo>
                      <a:pt x="555" y="539"/>
                      <a:pt x="592" y="575"/>
                      <a:pt x="644" y="575"/>
                    </a:cubicBezTo>
                    <a:cubicBezTo>
                      <a:pt x="675" y="575"/>
                      <a:pt x="712" y="562"/>
                      <a:pt x="755" y="536"/>
                    </a:cubicBezTo>
                    <a:cubicBezTo>
                      <a:pt x="869" y="559"/>
                      <a:pt x="983" y="514"/>
                      <a:pt x="1098" y="628"/>
                    </a:cubicBezTo>
                    <a:cubicBezTo>
                      <a:pt x="1189" y="719"/>
                      <a:pt x="1075" y="834"/>
                      <a:pt x="1006" y="925"/>
                    </a:cubicBezTo>
                    <a:cubicBezTo>
                      <a:pt x="801" y="1222"/>
                      <a:pt x="435" y="1222"/>
                      <a:pt x="137" y="1382"/>
                    </a:cubicBezTo>
                    <a:cubicBezTo>
                      <a:pt x="69" y="1405"/>
                      <a:pt x="0" y="1497"/>
                      <a:pt x="0" y="1565"/>
                    </a:cubicBezTo>
                    <a:cubicBezTo>
                      <a:pt x="0" y="1692"/>
                      <a:pt x="86" y="1733"/>
                      <a:pt x="179" y="1733"/>
                    </a:cubicBezTo>
                    <a:cubicBezTo>
                      <a:pt x="203" y="1733"/>
                      <a:pt x="228" y="1730"/>
                      <a:pt x="252" y="1725"/>
                    </a:cubicBezTo>
                    <a:cubicBezTo>
                      <a:pt x="618" y="1657"/>
                      <a:pt x="961" y="1565"/>
                      <a:pt x="1304" y="1474"/>
                    </a:cubicBezTo>
                    <a:cubicBezTo>
                      <a:pt x="1441" y="1663"/>
                      <a:pt x="1582" y="1726"/>
                      <a:pt x="1724" y="1726"/>
                    </a:cubicBezTo>
                    <a:cubicBezTo>
                      <a:pt x="1959" y="1726"/>
                      <a:pt x="2196" y="1554"/>
                      <a:pt x="2424" y="1497"/>
                    </a:cubicBezTo>
                    <a:cubicBezTo>
                      <a:pt x="3133" y="1337"/>
                      <a:pt x="3842" y="1085"/>
                      <a:pt x="4505" y="742"/>
                    </a:cubicBezTo>
                    <a:cubicBezTo>
                      <a:pt x="4688" y="651"/>
                      <a:pt x="4802" y="468"/>
                      <a:pt x="4825" y="262"/>
                    </a:cubicBezTo>
                    <a:lnTo>
                      <a:pt x="4802" y="262"/>
                    </a:lnTo>
                    <a:cubicBezTo>
                      <a:pt x="4532" y="55"/>
                      <a:pt x="4245" y="0"/>
                      <a:pt x="3951" y="0"/>
                    </a:cubicBezTo>
                    <a:close/>
                  </a:path>
                </a:pathLst>
              </a:custGeom>
              <a:solidFill>
                <a:srgbClr val="E290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3979;p88">
                <a:extLst>
                  <a:ext uri="{FF2B5EF4-FFF2-40B4-BE49-F238E27FC236}">
                    <a16:creationId xmlns:a16="http://schemas.microsoft.com/office/drawing/2014/main" id="{81BAE8C1-1C84-0B02-596C-E956EFE59012}"/>
                  </a:ext>
                </a:extLst>
              </p:cNvPr>
              <p:cNvSpPr/>
              <p:nvPr/>
            </p:nvSpPr>
            <p:spPr>
              <a:xfrm>
                <a:off x="4322750" y="4816475"/>
                <a:ext cx="29200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340" extrusionOk="0">
                    <a:moveTo>
                      <a:pt x="442" y="1"/>
                    </a:moveTo>
                    <a:cubicBezTo>
                      <a:pt x="424" y="1"/>
                      <a:pt x="407" y="2"/>
                      <a:pt x="390" y="5"/>
                    </a:cubicBezTo>
                    <a:cubicBezTo>
                      <a:pt x="1" y="279"/>
                      <a:pt x="390" y="760"/>
                      <a:pt x="115" y="1057"/>
                    </a:cubicBezTo>
                    <a:cubicBezTo>
                      <a:pt x="69" y="1354"/>
                      <a:pt x="69" y="1629"/>
                      <a:pt x="115" y="1926"/>
                    </a:cubicBezTo>
                    <a:cubicBezTo>
                      <a:pt x="481" y="3115"/>
                      <a:pt x="298" y="4350"/>
                      <a:pt x="344" y="5584"/>
                    </a:cubicBezTo>
                    <a:cubicBezTo>
                      <a:pt x="550" y="5790"/>
                      <a:pt x="298" y="6156"/>
                      <a:pt x="595" y="6339"/>
                    </a:cubicBezTo>
                    <a:lnTo>
                      <a:pt x="824" y="6316"/>
                    </a:lnTo>
                    <a:lnTo>
                      <a:pt x="961" y="6179"/>
                    </a:lnTo>
                    <a:cubicBezTo>
                      <a:pt x="1167" y="5402"/>
                      <a:pt x="938" y="4601"/>
                      <a:pt x="1076" y="3801"/>
                    </a:cubicBezTo>
                    <a:cubicBezTo>
                      <a:pt x="1076" y="3732"/>
                      <a:pt x="1076" y="3664"/>
                      <a:pt x="1076" y="3572"/>
                    </a:cubicBezTo>
                    <a:cubicBezTo>
                      <a:pt x="916" y="2452"/>
                      <a:pt x="938" y="1308"/>
                      <a:pt x="710" y="188"/>
                    </a:cubicBezTo>
                    <a:cubicBezTo>
                      <a:pt x="670" y="68"/>
                      <a:pt x="560" y="1"/>
                      <a:pt x="442" y="1"/>
                    </a:cubicBezTo>
                    <a:close/>
                  </a:path>
                </a:pathLst>
              </a:custGeom>
              <a:solidFill>
                <a:srgbClr val="B23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3980;p88">
                <a:extLst>
                  <a:ext uri="{FF2B5EF4-FFF2-40B4-BE49-F238E27FC236}">
                    <a16:creationId xmlns:a16="http://schemas.microsoft.com/office/drawing/2014/main" id="{6CE2B5B3-E6DE-E7F0-E519-9CAD8C966825}"/>
                  </a:ext>
                </a:extLst>
              </p:cNvPr>
              <p:cNvSpPr/>
              <p:nvPr/>
            </p:nvSpPr>
            <p:spPr>
              <a:xfrm>
                <a:off x="3078250" y="4855450"/>
                <a:ext cx="9605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4598" extrusionOk="0">
                    <a:moveTo>
                      <a:pt x="0" y="1"/>
                    </a:moveTo>
                    <a:lnTo>
                      <a:pt x="0" y="504"/>
                    </a:lnTo>
                    <a:cubicBezTo>
                      <a:pt x="458" y="687"/>
                      <a:pt x="869" y="984"/>
                      <a:pt x="1212" y="1350"/>
                    </a:cubicBezTo>
                    <a:cubicBezTo>
                      <a:pt x="1418" y="1602"/>
                      <a:pt x="1532" y="1922"/>
                      <a:pt x="1509" y="2265"/>
                    </a:cubicBezTo>
                    <a:cubicBezTo>
                      <a:pt x="1967" y="3157"/>
                      <a:pt x="2653" y="3934"/>
                      <a:pt x="3499" y="4529"/>
                    </a:cubicBezTo>
                    <a:cubicBezTo>
                      <a:pt x="3567" y="4574"/>
                      <a:pt x="3659" y="4597"/>
                      <a:pt x="3750" y="4597"/>
                    </a:cubicBezTo>
                    <a:lnTo>
                      <a:pt x="3842" y="4483"/>
                    </a:lnTo>
                    <a:cubicBezTo>
                      <a:pt x="3842" y="4391"/>
                      <a:pt x="3819" y="4323"/>
                      <a:pt x="3773" y="4231"/>
                    </a:cubicBezTo>
                    <a:cubicBezTo>
                      <a:pt x="3179" y="3339"/>
                      <a:pt x="2607" y="2448"/>
                      <a:pt x="2012" y="1579"/>
                    </a:cubicBezTo>
                    <a:cubicBezTo>
                      <a:pt x="1692" y="1030"/>
                      <a:pt x="1281" y="573"/>
                      <a:pt x="801" y="184"/>
                    </a:cubicBezTo>
                    <a:cubicBezTo>
                      <a:pt x="749" y="269"/>
                      <a:pt x="686" y="354"/>
                      <a:pt x="600" y="354"/>
                    </a:cubicBezTo>
                    <a:cubicBezTo>
                      <a:pt x="570" y="354"/>
                      <a:pt x="538" y="344"/>
                      <a:pt x="503" y="321"/>
                    </a:cubicBezTo>
                    <a:cubicBezTo>
                      <a:pt x="320" y="230"/>
                      <a:pt x="160" y="115"/>
                      <a:pt x="0" y="1"/>
                    </a:cubicBezTo>
                    <a:close/>
                  </a:path>
                </a:pathLst>
              </a:custGeom>
              <a:solidFill>
                <a:srgbClr val="B43F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3981;p88">
                <a:extLst>
                  <a:ext uri="{FF2B5EF4-FFF2-40B4-BE49-F238E27FC236}">
                    <a16:creationId xmlns:a16="http://schemas.microsoft.com/office/drawing/2014/main" id="{F1BAE173-BCE6-EB26-5120-D1D1F95EA08A}"/>
                  </a:ext>
                </a:extLst>
              </p:cNvPr>
              <p:cNvSpPr/>
              <p:nvPr/>
            </p:nvSpPr>
            <p:spPr>
              <a:xfrm>
                <a:off x="3239225" y="5055050"/>
                <a:ext cx="101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4823" extrusionOk="0">
                    <a:moveTo>
                      <a:pt x="201" y="1"/>
                    </a:moveTo>
                    <a:cubicBezTo>
                      <a:pt x="49" y="1"/>
                      <a:pt x="0" y="111"/>
                      <a:pt x="55" y="295"/>
                    </a:cubicBezTo>
                    <a:cubicBezTo>
                      <a:pt x="238" y="569"/>
                      <a:pt x="444" y="798"/>
                      <a:pt x="673" y="1026"/>
                    </a:cubicBezTo>
                    <a:cubicBezTo>
                      <a:pt x="1061" y="1392"/>
                      <a:pt x="1359" y="1827"/>
                      <a:pt x="1565" y="2307"/>
                    </a:cubicBezTo>
                    <a:cubicBezTo>
                      <a:pt x="1930" y="2673"/>
                      <a:pt x="2228" y="3107"/>
                      <a:pt x="2456" y="3587"/>
                    </a:cubicBezTo>
                    <a:cubicBezTo>
                      <a:pt x="2616" y="3999"/>
                      <a:pt x="2914" y="4342"/>
                      <a:pt x="3302" y="4571"/>
                    </a:cubicBezTo>
                    <a:cubicBezTo>
                      <a:pt x="3394" y="4639"/>
                      <a:pt x="3485" y="4731"/>
                      <a:pt x="3577" y="4799"/>
                    </a:cubicBezTo>
                    <a:cubicBezTo>
                      <a:pt x="3645" y="4799"/>
                      <a:pt x="3737" y="4822"/>
                      <a:pt x="3805" y="4822"/>
                    </a:cubicBezTo>
                    <a:lnTo>
                      <a:pt x="4057" y="4571"/>
                    </a:lnTo>
                    <a:cubicBezTo>
                      <a:pt x="3577" y="4273"/>
                      <a:pt x="3165" y="3839"/>
                      <a:pt x="2891" y="3336"/>
                    </a:cubicBezTo>
                    <a:cubicBezTo>
                      <a:pt x="2182" y="2124"/>
                      <a:pt x="1336" y="1004"/>
                      <a:pt x="330" y="20"/>
                    </a:cubicBezTo>
                    <a:cubicBezTo>
                      <a:pt x="281" y="7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rgbClr val="B742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3982;p88">
                <a:extLst>
                  <a:ext uri="{FF2B5EF4-FFF2-40B4-BE49-F238E27FC236}">
                    <a16:creationId xmlns:a16="http://schemas.microsoft.com/office/drawing/2014/main" id="{B6DDD2A4-13CB-B279-9A4C-C2CB022AB121}"/>
                  </a:ext>
                </a:extLst>
              </p:cNvPr>
              <p:cNvSpPr/>
              <p:nvPr/>
            </p:nvSpPr>
            <p:spPr>
              <a:xfrm>
                <a:off x="3169700" y="4967375"/>
                <a:ext cx="777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3825" extrusionOk="0">
                    <a:moveTo>
                      <a:pt x="215" y="0"/>
                    </a:moveTo>
                    <a:cubicBezTo>
                      <a:pt x="167" y="0"/>
                      <a:pt x="115" y="17"/>
                      <a:pt x="69" y="52"/>
                    </a:cubicBezTo>
                    <a:cubicBezTo>
                      <a:pt x="69" y="52"/>
                      <a:pt x="47" y="74"/>
                      <a:pt x="24" y="120"/>
                    </a:cubicBezTo>
                    <a:cubicBezTo>
                      <a:pt x="1" y="189"/>
                      <a:pt x="24" y="257"/>
                      <a:pt x="69" y="303"/>
                    </a:cubicBezTo>
                    <a:cubicBezTo>
                      <a:pt x="92" y="395"/>
                      <a:pt x="92" y="463"/>
                      <a:pt x="92" y="555"/>
                    </a:cubicBezTo>
                    <a:cubicBezTo>
                      <a:pt x="207" y="760"/>
                      <a:pt x="367" y="920"/>
                      <a:pt x="573" y="1058"/>
                    </a:cubicBezTo>
                    <a:cubicBezTo>
                      <a:pt x="595" y="1172"/>
                      <a:pt x="595" y="1332"/>
                      <a:pt x="664" y="1401"/>
                    </a:cubicBezTo>
                    <a:cubicBezTo>
                      <a:pt x="1373" y="2224"/>
                      <a:pt x="2105" y="3024"/>
                      <a:pt x="2813" y="3825"/>
                    </a:cubicBezTo>
                    <a:lnTo>
                      <a:pt x="3111" y="3550"/>
                    </a:lnTo>
                    <a:lnTo>
                      <a:pt x="595" y="303"/>
                    </a:lnTo>
                    <a:cubicBezTo>
                      <a:pt x="504" y="234"/>
                      <a:pt x="412" y="143"/>
                      <a:pt x="344" y="52"/>
                    </a:cubicBezTo>
                    <a:cubicBezTo>
                      <a:pt x="310" y="17"/>
                      <a:pt x="264" y="0"/>
                      <a:pt x="215" y="0"/>
                    </a:cubicBezTo>
                    <a:close/>
                  </a:path>
                </a:pathLst>
              </a:custGeom>
              <a:solidFill>
                <a:srgbClr val="C151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3983;p88">
                <a:extLst>
                  <a:ext uri="{FF2B5EF4-FFF2-40B4-BE49-F238E27FC236}">
                    <a16:creationId xmlns:a16="http://schemas.microsoft.com/office/drawing/2014/main" id="{8D48E07F-926A-CF23-D61B-16BE96DFE3A1}"/>
                  </a:ext>
                </a:extLst>
              </p:cNvPr>
              <p:cNvSpPr/>
              <p:nvPr/>
            </p:nvSpPr>
            <p:spPr>
              <a:xfrm>
                <a:off x="4367925" y="4623375"/>
                <a:ext cx="7205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4097" extrusionOk="0">
                    <a:moveTo>
                      <a:pt x="2356" y="0"/>
                    </a:moveTo>
                    <a:cubicBezTo>
                      <a:pt x="2401" y="640"/>
                      <a:pt x="2218" y="1258"/>
                      <a:pt x="1830" y="1761"/>
                    </a:cubicBezTo>
                    <a:cubicBezTo>
                      <a:pt x="1349" y="2538"/>
                      <a:pt x="732" y="3201"/>
                      <a:pt x="0" y="3773"/>
                    </a:cubicBezTo>
                    <a:cubicBezTo>
                      <a:pt x="46" y="3933"/>
                      <a:pt x="160" y="4047"/>
                      <a:pt x="320" y="4093"/>
                    </a:cubicBezTo>
                    <a:cubicBezTo>
                      <a:pt x="349" y="4096"/>
                      <a:pt x="377" y="4097"/>
                      <a:pt x="405" y="4097"/>
                    </a:cubicBezTo>
                    <a:cubicBezTo>
                      <a:pt x="647" y="4097"/>
                      <a:pt x="870" y="4010"/>
                      <a:pt x="1075" y="3887"/>
                    </a:cubicBezTo>
                    <a:cubicBezTo>
                      <a:pt x="1189" y="3796"/>
                      <a:pt x="1304" y="3682"/>
                      <a:pt x="1395" y="3567"/>
                    </a:cubicBezTo>
                    <a:cubicBezTo>
                      <a:pt x="1555" y="3339"/>
                      <a:pt x="1692" y="3156"/>
                      <a:pt x="1853" y="2973"/>
                    </a:cubicBezTo>
                    <a:lnTo>
                      <a:pt x="1967" y="2858"/>
                    </a:lnTo>
                    <a:cubicBezTo>
                      <a:pt x="2013" y="2767"/>
                      <a:pt x="2081" y="2698"/>
                      <a:pt x="2127" y="2607"/>
                    </a:cubicBezTo>
                    <a:cubicBezTo>
                      <a:pt x="2264" y="2401"/>
                      <a:pt x="2356" y="2172"/>
                      <a:pt x="2447" y="1944"/>
                    </a:cubicBezTo>
                    <a:cubicBezTo>
                      <a:pt x="2493" y="1852"/>
                      <a:pt x="2516" y="1761"/>
                      <a:pt x="2539" y="1669"/>
                    </a:cubicBezTo>
                    <a:lnTo>
                      <a:pt x="2539" y="1509"/>
                    </a:lnTo>
                    <a:cubicBezTo>
                      <a:pt x="2653" y="1006"/>
                      <a:pt x="2882" y="526"/>
                      <a:pt x="2767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3984;p88">
                <a:extLst>
                  <a:ext uri="{FF2B5EF4-FFF2-40B4-BE49-F238E27FC236}">
                    <a16:creationId xmlns:a16="http://schemas.microsoft.com/office/drawing/2014/main" id="{575B84FD-5E6E-E5BD-DFF9-7F19716538CA}"/>
                  </a:ext>
                </a:extLst>
              </p:cNvPr>
              <p:cNvSpPr/>
              <p:nvPr/>
            </p:nvSpPr>
            <p:spPr>
              <a:xfrm>
                <a:off x="3327725" y="3959650"/>
                <a:ext cx="8955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058" extrusionOk="0">
                    <a:moveTo>
                      <a:pt x="3284" y="1"/>
                    </a:moveTo>
                    <a:cubicBezTo>
                      <a:pt x="2964" y="184"/>
                      <a:pt x="2644" y="344"/>
                      <a:pt x="2346" y="527"/>
                    </a:cubicBezTo>
                    <a:cubicBezTo>
                      <a:pt x="2072" y="778"/>
                      <a:pt x="1729" y="916"/>
                      <a:pt x="1363" y="961"/>
                    </a:cubicBezTo>
                    <a:cubicBezTo>
                      <a:pt x="769" y="1007"/>
                      <a:pt x="403" y="1350"/>
                      <a:pt x="37" y="1739"/>
                    </a:cubicBezTo>
                    <a:cubicBezTo>
                      <a:pt x="1" y="1955"/>
                      <a:pt x="36" y="2058"/>
                      <a:pt x="187" y="2058"/>
                    </a:cubicBezTo>
                    <a:cubicBezTo>
                      <a:pt x="227" y="2058"/>
                      <a:pt x="276" y="2051"/>
                      <a:pt x="334" y="2036"/>
                    </a:cubicBezTo>
                    <a:cubicBezTo>
                      <a:pt x="1409" y="1442"/>
                      <a:pt x="2552" y="961"/>
                      <a:pt x="3581" y="252"/>
                    </a:cubicBezTo>
                    <a:lnTo>
                      <a:pt x="3284" y="1"/>
                    </a:lnTo>
                    <a:close/>
                  </a:path>
                </a:pathLst>
              </a:custGeom>
              <a:solidFill>
                <a:srgbClr val="E4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3985;p88">
                <a:extLst>
                  <a:ext uri="{FF2B5EF4-FFF2-40B4-BE49-F238E27FC236}">
                    <a16:creationId xmlns:a16="http://schemas.microsoft.com/office/drawing/2014/main" id="{A6DC76C8-B263-83B6-B8CC-3BD85B538BE7}"/>
                  </a:ext>
                </a:extLst>
              </p:cNvPr>
              <p:cNvSpPr/>
              <p:nvPr/>
            </p:nvSpPr>
            <p:spPr>
              <a:xfrm>
                <a:off x="3551575" y="5265925"/>
                <a:ext cx="1023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1399" extrusionOk="0">
                    <a:moveTo>
                      <a:pt x="594" y="0"/>
                    </a:moveTo>
                    <a:cubicBezTo>
                      <a:pt x="458" y="0"/>
                      <a:pt x="321" y="8"/>
                      <a:pt x="184" y="23"/>
                    </a:cubicBezTo>
                    <a:cubicBezTo>
                      <a:pt x="47" y="92"/>
                      <a:pt x="1" y="252"/>
                      <a:pt x="115" y="366"/>
                    </a:cubicBezTo>
                    <a:cubicBezTo>
                      <a:pt x="961" y="412"/>
                      <a:pt x="1784" y="595"/>
                      <a:pt x="2585" y="892"/>
                    </a:cubicBezTo>
                    <a:cubicBezTo>
                      <a:pt x="2699" y="961"/>
                      <a:pt x="2791" y="1052"/>
                      <a:pt x="2859" y="1144"/>
                    </a:cubicBezTo>
                    <a:cubicBezTo>
                      <a:pt x="2951" y="1212"/>
                      <a:pt x="3019" y="1281"/>
                      <a:pt x="3111" y="1372"/>
                    </a:cubicBezTo>
                    <a:lnTo>
                      <a:pt x="3591" y="1395"/>
                    </a:lnTo>
                    <a:cubicBezTo>
                      <a:pt x="3612" y="1397"/>
                      <a:pt x="3633" y="1399"/>
                      <a:pt x="3653" y="1399"/>
                    </a:cubicBezTo>
                    <a:cubicBezTo>
                      <a:pt x="3833" y="1399"/>
                      <a:pt x="3991" y="1310"/>
                      <a:pt x="4094" y="1166"/>
                    </a:cubicBezTo>
                    <a:lnTo>
                      <a:pt x="3682" y="1098"/>
                    </a:lnTo>
                    <a:cubicBezTo>
                      <a:pt x="3568" y="1075"/>
                      <a:pt x="3431" y="983"/>
                      <a:pt x="3362" y="892"/>
                    </a:cubicBezTo>
                    <a:cubicBezTo>
                      <a:pt x="2791" y="412"/>
                      <a:pt x="2082" y="297"/>
                      <a:pt x="1396" y="92"/>
                    </a:cubicBezTo>
                    <a:cubicBezTo>
                      <a:pt x="1136" y="31"/>
                      <a:pt x="867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3986;p88">
                <a:extLst>
                  <a:ext uri="{FF2B5EF4-FFF2-40B4-BE49-F238E27FC236}">
                    <a16:creationId xmlns:a16="http://schemas.microsoft.com/office/drawing/2014/main" id="{A903118F-7C3C-A74C-B1B9-3BA8C6BA804B}"/>
                  </a:ext>
                </a:extLst>
              </p:cNvPr>
              <p:cNvSpPr/>
              <p:nvPr/>
            </p:nvSpPr>
            <p:spPr>
              <a:xfrm>
                <a:off x="4321050" y="4757375"/>
                <a:ext cx="38900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415" extrusionOk="0">
                    <a:moveTo>
                      <a:pt x="1062" y="0"/>
                    </a:moveTo>
                    <a:cubicBezTo>
                      <a:pt x="904" y="0"/>
                      <a:pt x="746" y="58"/>
                      <a:pt x="618" y="174"/>
                    </a:cubicBezTo>
                    <a:cubicBezTo>
                      <a:pt x="229" y="471"/>
                      <a:pt x="641" y="814"/>
                      <a:pt x="595" y="1134"/>
                    </a:cubicBezTo>
                    <a:cubicBezTo>
                      <a:pt x="572" y="1409"/>
                      <a:pt x="343" y="1546"/>
                      <a:pt x="160" y="1706"/>
                    </a:cubicBezTo>
                    <a:cubicBezTo>
                      <a:pt x="46" y="1820"/>
                      <a:pt x="0" y="1980"/>
                      <a:pt x="46" y="2140"/>
                    </a:cubicBezTo>
                    <a:cubicBezTo>
                      <a:pt x="115" y="2300"/>
                      <a:pt x="252" y="2392"/>
                      <a:pt x="412" y="2415"/>
                    </a:cubicBezTo>
                    <a:lnTo>
                      <a:pt x="641" y="2415"/>
                    </a:lnTo>
                    <a:cubicBezTo>
                      <a:pt x="1166" y="2278"/>
                      <a:pt x="892" y="1706"/>
                      <a:pt x="1144" y="1431"/>
                    </a:cubicBezTo>
                    <a:cubicBezTo>
                      <a:pt x="1166" y="1157"/>
                      <a:pt x="1121" y="860"/>
                      <a:pt x="1372" y="677"/>
                    </a:cubicBezTo>
                    <a:cubicBezTo>
                      <a:pt x="1555" y="540"/>
                      <a:pt x="1555" y="265"/>
                      <a:pt x="1418" y="105"/>
                    </a:cubicBezTo>
                    <a:cubicBezTo>
                      <a:pt x="1308" y="35"/>
                      <a:pt x="1185" y="0"/>
                      <a:pt x="1062" y="0"/>
                    </a:cubicBezTo>
                    <a:close/>
                  </a:path>
                </a:pathLst>
              </a:custGeom>
              <a:solidFill>
                <a:srgbClr val="B13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3987;p88">
                <a:extLst>
                  <a:ext uri="{FF2B5EF4-FFF2-40B4-BE49-F238E27FC236}">
                    <a16:creationId xmlns:a16="http://schemas.microsoft.com/office/drawing/2014/main" id="{BFC629F9-BCF7-87EA-C4B0-E255F13C8FE1}"/>
                  </a:ext>
                </a:extLst>
              </p:cNvPr>
              <p:cNvSpPr/>
              <p:nvPr/>
            </p:nvSpPr>
            <p:spPr>
              <a:xfrm>
                <a:off x="3361800" y="5193325"/>
                <a:ext cx="48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1398" extrusionOk="0">
                    <a:moveTo>
                      <a:pt x="229" y="0"/>
                    </a:moveTo>
                    <a:cubicBezTo>
                      <a:pt x="114" y="69"/>
                      <a:pt x="0" y="114"/>
                      <a:pt x="92" y="275"/>
                    </a:cubicBezTo>
                    <a:cubicBezTo>
                      <a:pt x="183" y="457"/>
                      <a:pt x="320" y="618"/>
                      <a:pt x="412" y="778"/>
                    </a:cubicBezTo>
                    <a:cubicBezTo>
                      <a:pt x="549" y="938"/>
                      <a:pt x="663" y="1098"/>
                      <a:pt x="800" y="1235"/>
                    </a:cubicBezTo>
                    <a:cubicBezTo>
                      <a:pt x="884" y="1297"/>
                      <a:pt x="1005" y="1398"/>
                      <a:pt x="1078" y="1398"/>
                    </a:cubicBezTo>
                    <a:cubicBezTo>
                      <a:pt x="1085" y="1398"/>
                      <a:pt x="1092" y="1397"/>
                      <a:pt x="1098" y="1395"/>
                    </a:cubicBezTo>
                    <a:cubicBezTo>
                      <a:pt x="1395" y="1281"/>
                      <a:pt x="1761" y="1349"/>
                      <a:pt x="1944" y="983"/>
                    </a:cubicBezTo>
                    <a:cubicBezTo>
                      <a:pt x="1578" y="640"/>
                      <a:pt x="1052" y="572"/>
                      <a:pt x="663" y="275"/>
                    </a:cubicBezTo>
                    <a:cubicBezTo>
                      <a:pt x="595" y="183"/>
                      <a:pt x="503" y="137"/>
                      <a:pt x="412" y="92"/>
                    </a:cubicBezTo>
                    <a:cubicBezTo>
                      <a:pt x="366" y="23"/>
                      <a:pt x="297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3988;p88">
                <a:extLst>
                  <a:ext uri="{FF2B5EF4-FFF2-40B4-BE49-F238E27FC236}">
                    <a16:creationId xmlns:a16="http://schemas.microsoft.com/office/drawing/2014/main" id="{35E6431F-1F96-D813-5FF8-4DA911B36AD7}"/>
                  </a:ext>
                </a:extLst>
              </p:cNvPr>
              <p:cNvSpPr/>
              <p:nvPr/>
            </p:nvSpPr>
            <p:spPr>
              <a:xfrm>
                <a:off x="4020925" y="5224750"/>
                <a:ext cx="594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282" extrusionOk="0">
                    <a:moveTo>
                      <a:pt x="2081" y="1"/>
                    </a:moveTo>
                    <a:lnTo>
                      <a:pt x="137" y="801"/>
                    </a:lnTo>
                    <a:cubicBezTo>
                      <a:pt x="69" y="870"/>
                      <a:pt x="23" y="961"/>
                      <a:pt x="0" y="1053"/>
                    </a:cubicBezTo>
                    <a:cubicBezTo>
                      <a:pt x="0" y="1144"/>
                      <a:pt x="46" y="1236"/>
                      <a:pt x="137" y="1281"/>
                    </a:cubicBezTo>
                    <a:cubicBezTo>
                      <a:pt x="366" y="1121"/>
                      <a:pt x="663" y="1030"/>
                      <a:pt x="938" y="1030"/>
                    </a:cubicBezTo>
                    <a:cubicBezTo>
                      <a:pt x="969" y="1032"/>
                      <a:pt x="999" y="1034"/>
                      <a:pt x="1029" y="1034"/>
                    </a:cubicBezTo>
                    <a:cubicBezTo>
                      <a:pt x="1549" y="1034"/>
                      <a:pt x="1895" y="671"/>
                      <a:pt x="2241" y="390"/>
                    </a:cubicBezTo>
                    <a:cubicBezTo>
                      <a:pt x="2378" y="275"/>
                      <a:pt x="2241" y="92"/>
                      <a:pt x="20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3989;p88">
                <a:extLst>
                  <a:ext uri="{FF2B5EF4-FFF2-40B4-BE49-F238E27FC236}">
                    <a16:creationId xmlns:a16="http://schemas.microsoft.com/office/drawing/2014/main" id="{57F673FD-08C4-0770-E3B4-D3FCA889F05C}"/>
                  </a:ext>
                </a:extLst>
              </p:cNvPr>
              <p:cNvSpPr/>
              <p:nvPr/>
            </p:nvSpPr>
            <p:spPr>
              <a:xfrm>
                <a:off x="4337050" y="4717700"/>
                <a:ext cx="38325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647" extrusionOk="0">
                    <a:moveTo>
                      <a:pt x="1235" y="0"/>
                    </a:moveTo>
                    <a:cubicBezTo>
                      <a:pt x="961" y="92"/>
                      <a:pt x="732" y="297"/>
                      <a:pt x="641" y="572"/>
                    </a:cubicBezTo>
                    <a:cubicBezTo>
                      <a:pt x="526" y="755"/>
                      <a:pt x="412" y="915"/>
                      <a:pt x="298" y="1075"/>
                    </a:cubicBezTo>
                    <a:cubicBezTo>
                      <a:pt x="1" y="1532"/>
                      <a:pt x="275" y="1601"/>
                      <a:pt x="641" y="1646"/>
                    </a:cubicBezTo>
                    <a:cubicBezTo>
                      <a:pt x="1212" y="1646"/>
                      <a:pt x="1258" y="1166"/>
                      <a:pt x="1441" y="800"/>
                    </a:cubicBezTo>
                    <a:cubicBezTo>
                      <a:pt x="1464" y="686"/>
                      <a:pt x="1510" y="572"/>
                      <a:pt x="1533" y="457"/>
                    </a:cubicBezTo>
                    <a:lnTo>
                      <a:pt x="1533" y="274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3990;p88">
                <a:extLst>
                  <a:ext uri="{FF2B5EF4-FFF2-40B4-BE49-F238E27FC236}">
                    <a16:creationId xmlns:a16="http://schemas.microsoft.com/office/drawing/2014/main" id="{C9BA6293-C0B8-ACF0-6691-36E922A3A107}"/>
                  </a:ext>
                </a:extLst>
              </p:cNvPr>
              <p:cNvSpPr/>
              <p:nvPr/>
            </p:nvSpPr>
            <p:spPr>
              <a:xfrm>
                <a:off x="3880300" y="5274825"/>
                <a:ext cx="560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541" extrusionOk="0">
                    <a:moveTo>
                      <a:pt x="1698" y="0"/>
                    </a:moveTo>
                    <a:cubicBezTo>
                      <a:pt x="1127" y="0"/>
                      <a:pt x="547" y="112"/>
                      <a:pt x="0" y="307"/>
                    </a:cubicBezTo>
                    <a:cubicBezTo>
                      <a:pt x="161" y="468"/>
                      <a:pt x="356" y="540"/>
                      <a:pt x="571" y="540"/>
                    </a:cubicBezTo>
                    <a:cubicBezTo>
                      <a:pt x="602" y="540"/>
                      <a:pt x="632" y="539"/>
                      <a:pt x="663" y="536"/>
                    </a:cubicBezTo>
                    <a:lnTo>
                      <a:pt x="2241" y="536"/>
                    </a:lnTo>
                    <a:cubicBezTo>
                      <a:pt x="2241" y="445"/>
                      <a:pt x="2241" y="353"/>
                      <a:pt x="2241" y="284"/>
                    </a:cubicBezTo>
                    <a:lnTo>
                      <a:pt x="1990" y="10"/>
                    </a:lnTo>
                    <a:cubicBezTo>
                      <a:pt x="1893" y="3"/>
                      <a:pt x="1796" y="0"/>
                      <a:pt x="16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3991;p88">
                <a:extLst>
                  <a:ext uri="{FF2B5EF4-FFF2-40B4-BE49-F238E27FC236}">
                    <a16:creationId xmlns:a16="http://schemas.microsoft.com/office/drawing/2014/main" id="{541485FF-F750-4B00-65D8-7BC724EF981B}"/>
                  </a:ext>
                </a:extLst>
              </p:cNvPr>
              <p:cNvSpPr/>
              <p:nvPr/>
            </p:nvSpPr>
            <p:spPr>
              <a:xfrm>
                <a:off x="4181550" y="4864600"/>
                <a:ext cx="29200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12" extrusionOk="0">
                    <a:moveTo>
                      <a:pt x="595" y="1"/>
                    </a:moveTo>
                    <a:cubicBezTo>
                      <a:pt x="321" y="1"/>
                      <a:pt x="1" y="321"/>
                      <a:pt x="47" y="572"/>
                    </a:cubicBezTo>
                    <a:cubicBezTo>
                      <a:pt x="92" y="824"/>
                      <a:pt x="298" y="1007"/>
                      <a:pt x="550" y="1007"/>
                    </a:cubicBezTo>
                    <a:cubicBezTo>
                      <a:pt x="572" y="1010"/>
                      <a:pt x="594" y="1012"/>
                      <a:pt x="616" y="1012"/>
                    </a:cubicBezTo>
                    <a:cubicBezTo>
                      <a:pt x="893" y="1012"/>
                      <a:pt x="1167" y="761"/>
                      <a:pt x="1167" y="550"/>
                    </a:cubicBezTo>
                    <a:cubicBezTo>
                      <a:pt x="1098" y="275"/>
                      <a:pt x="870" y="47"/>
                      <a:pt x="5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3992;p88">
                <a:extLst>
                  <a:ext uri="{FF2B5EF4-FFF2-40B4-BE49-F238E27FC236}">
                    <a16:creationId xmlns:a16="http://schemas.microsoft.com/office/drawing/2014/main" id="{69616A6E-36FA-A4CB-15B5-94A2E14EAA94}"/>
                  </a:ext>
                </a:extLst>
              </p:cNvPr>
              <p:cNvSpPr/>
              <p:nvPr/>
            </p:nvSpPr>
            <p:spPr>
              <a:xfrm>
                <a:off x="3980325" y="5247950"/>
                <a:ext cx="4347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857" extrusionOk="0">
                    <a:moveTo>
                      <a:pt x="1515" y="0"/>
                    </a:moveTo>
                    <a:cubicBezTo>
                      <a:pt x="1474" y="0"/>
                      <a:pt x="1434" y="10"/>
                      <a:pt x="1396" y="33"/>
                    </a:cubicBezTo>
                    <a:lnTo>
                      <a:pt x="1" y="605"/>
                    </a:lnTo>
                    <a:cubicBezTo>
                      <a:pt x="92" y="719"/>
                      <a:pt x="252" y="811"/>
                      <a:pt x="412" y="834"/>
                    </a:cubicBezTo>
                    <a:cubicBezTo>
                      <a:pt x="487" y="849"/>
                      <a:pt x="559" y="856"/>
                      <a:pt x="628" y="856"/>
                    </a:cubicBezTo>
                    <a:cubicBezTo>
                      <a:pt x="1067" y="856"/>
                      <a:pt x="1403" y="571"/>
                      <a:pt x="1739" y="353"/>
                    </a:cubicBezTo>
                    <a:lnTo>
                      <a:pt x="1739" y="102"/>
                    </a:lnTo>
                    <a:cubicBezTo>
                      <a:pt x="1678" y="41"/>
                      <a:pt x="1596" y="0"/>
                      <a:pt x="1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3993;p88">
                <a:extLst>
                  <a:ext uri="{FF2B5EF4-FFF2-40B4-BE49-F238E27FC236}">
                    <a16:creationId xmlns:a16="http://schemas.microsoft.com/office/drawing/2014/main" id="{40D29DB5-6899-A960-A0E7-6A89110C7A61}"/>
                  </a:ext>
                </a:extLst>
              </p:cNvPr>
              <p:cNvSpPr/>
              <p:nvPr/>
            </p:nvSpPr>
            <p:spPr>
              <a:xfrm>
                <a:off x="4124400" y="5181300"/>
                <a:ext cx="314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916" extrusionOk="0">
                    <a:moveTo>
                      <a:pt x="1006" y="1"/>
                    </a:moveTo>
                    <a:lnTo>
                      <a:pt x="0" y="756"/>
                    </a:lnTo>
                    <a:cubicBezTo>
                      <a:pt x="92" y="824"/>
                      <a:pt x="206" y="916"/>
                      <a:pt x="297" y="916"/>
                    </a:cubicBezTo>
                    <a:cubicBezTo>
                      <a:pt x="526" y="870"/>
                      <a:pt x="778" y="801"/>
                      <a:pt x="1006" y="710"/>
                    </a:cubicBezTo>
                    <a:cubicBezTo>
                      <a:pt x="1258" y="595"/>
                      <a:pt x="1235" y="435"/>
                      <a:pt x="1006" y="1"/>
                    </a:cubicBezTo>
                    <a:close/>
                  </a:path>
                </a:pathLst>
              </a:custGeom>
              <a:solidFill>
                <a:srgbClr val="B8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3994;p88">
                <a:extLst>
                  <a:ext uri="{FF2B5EF4-FFF2-40B4-BE49-F238E27FC236}">
                    <a16:creationId xmlns:a16="http://schemas.microsoft.com/office/drawing/2014/main" id="{5501BAB0-0DEC-DE18-3261-9C035ECEA25A}"/>
                  </a:ext>
                </a:extLst>
              </p:cNvPr>
              <p:cNvSpPr/>
              <p:nvPr/>
            </p:nvSpPr>
            <p:spPr>
              <a:xfrm>
                <a:off x="3475550" y="5248775"/>
                <a:ext cx="477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17" extrusionOk="0">
                    <a:moveTo>
                      <a:pt x="229" y="0"/>
                    </a:moveTo>
                    <a:cubicBezTo>
                      <a:pt x="69" y="92"/>
                      <a:pt x="1" y="183"/>
                      <a:pt x="161" y="320"/>
                    </a:cubicBezTo>
                    <a:cubicBezTo>
                      <a:pt x="229" y="389"/>
                      <a:pt x="298" y="480"/>
                      <a:pt x="389" y="549"/>
                    </a:cubicBezTo>
                    <a:lnTo>
                      <a:pt x="1624" y="572"/>
                    </a:lnTo>
                    <a:cubicBezTo>
                      <a:pt x="1691" y="603"/>
                      <a:pt x="1744" y="617"/>
                      <a:pt x="1784" y="617"/>
                    </a:cubicBezTo>
                    <a:cubicBezTo>
                      <a:pt x="1894" y="617"/>
                      <a:pt x="1909" y="511"/>
                      <a:pt x="1876" y="343"/>
                    </a:cubicBezTo>
                    <a:cubicBezTo>
                      <a:pt x="1350" y="137"/>
                      <a:pt x="801" y="23"/>
                      <a:pt x="229" y="0"/>
                    </a:cubicBezTo>
                    <a:close/>
                  </a:path>
                </a:pathLst>
              </a:custGeom>
              <a:solidFill>
                <a:srgbClr val="B6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3995;p88">
                <a:extLst>
                  <a:ext uri="{FF2B5EF4-FFF2-40B4-BE49-F238E27FC236}">
                    <a16:creationId xmlns:a16="http://schemas.microsoft.com/office/drawing/2014/main" id="{52E3C722-5A1E-A0AD-29B1-F3BFFB5DC596}"/>
                  </a:ext>
                </a:extLst>
              </p:cNvPr>
              <p:cNvSpPr/>
              <p:nvPr/>
            </p:nvSpPr>
            <p:spPr>
              <a:xfrm>
                <a:off x="3516150" y="5257025"/>
                <a:ext cx="377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723" extrusionOk="0">
                    <a:moveTo>
                      <a:pt x="390" y="1"/>
                    </a:moveTo>
                    <a:cubicBezTo>
                      <a:pt x="344" y="1"/>
                      <a:pt x="298" y="4"/>
                      <a:pt x="252" y="13"/>
                    </a:cubicBezTo>
                    <a:lnTo>
                      <a:pt x="0" y="242"/>
                    </a:lnTo>
                    <a:cubicBezTo>
                      <a:pt x="457" y="585"/>
                      <a:pt x="1029" y="585"/>
                      <a:pt x="1509" y="722"/>
                    </a:cubicBezTo>
                    <a:lnTo>
                      <a:pt x="1509" y="493"/>
                    </a:lnTo>
                    <a:cubicBezTo>
                      <a:pt x="1509" y="333"/>
                      <a:pt x="1349" y="333"/>
                      <a:pt x="1258" y="242"/>
                    </a:cubicBezTo>
                    <a:cubicBezTo>
                      <a:pt x="979" y="182"/>
                      <a:pt x="699" y="1"/>
                      <a:pt x="390" y="1"/>
                    </a:cubicBezTo>
                    <a:close/>
                  </a:path>
                </a:pathLst>
              </a:custGeom>
              <a:solidFill>
                <a:srgbClr val="C14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3996;p88">
                <a:extLst>
                  <a:ext uri="{FF2B5EF4-FFF2-40B4-BE49-F238E27FC236}">
                    <a16:creationId xmlns:a16="http://schemas.microsoft.com/office/drawing/2014/main" id="{77E4D8BF-4153-2F5C-6D06-A419B00B27DD}"/>
                  </a:ext>
                </a:extLst>
              </p:cNvPr>
              <p:cNvSpPr/>
              <p:nvPr/>
            </p:nvSpPr>
            <p:spPr>
              <a:xfrm>
                <a:off x="3747675" y="5301350"/>
                <a:ext cx="446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211" extrusionOk="0">
                    <a:moveTo>
                      <a:pt x="435" y="1"/>
                    </a:moveTo>
                    <a:cubicBezTo>
                      <a:pt x="274" y="1"/>
                      <a:pt x="114" y="92"/>
                      <a:pt x="0" y="207"/>
                    </a:cubicBezTo>
                    <a:lnTo>
                      <a:pt x="1235" y="207"/>
                    </a:lnTo>
                    <a:cubicBezTo>
                      <a:pt x="1256" y="209"/>
                      <a:pt x="1277" y="210"/>
                      <a:pt x="1298" y="210"/>
                    </a:cubicBezTo>
                    <a:cubicBezTo>
                      <a:pt x="1482" y="210"/>
                      <a:pt x="1661" y="124"/>
                      <a:pt x="178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3997;p88">
                <a:extLst>
                  <a:ext uri="{FF2B5EF4-FFF2-40B4-BE49-F238E27FC236}">
                    <a16:creationId xmlns:a16="http://schemas.microsoft.com/office/drawing/2014/main" id="{6240A9E2-40C3-8841-6F69-DD5D6983986A}"/>
                  </a:ext>
                </a:extLst>
              </p:cNvPr>
              <p:cNvSpPr/>
              <p:nvPr/>
            </p:nvSpPr>
            <p:spPr>
              <a:xfrm>
                <a:off x="4319900" y="4809500"/>
                <a:ext cx="143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336" extrusionOk="0">
                    <a:moveTo>
                      <a:pt x="107" y="1"/>
                    </a:moveTo>
                    <a:cubicBezTo>
                      <a:pt x="72" y="1"/>
                      <a:pt x="36" y="41"/>
                      <a:pt x="1" y="124"/>
                    </a:cubicBezTo>
                    <a:cubicBezTo>
                      <a:pt x="1" y="536"/>
                      <a:pt x="69" y="947"/>
                      <a:pt x="206" y="1336"/>
                    </a:cubicBezTo>
                    <a:cubicBezTo>
                      <a:pt x="572" y="1061"/>
                      <a:pt x="412" y="673"/>
                      <a:pt x="458" y="330"/>
                    </a:cubicBezTo>
                    <a:cubicBezTo>
                      <a:pt x="366" y="261"/>
                      <a:pt x="298" y="170"/>
                      <a:pt x="206" y="101"/>
                    </a:cubicBezTo>
                    <a:cubicBezTo>
                      <a:pt x="173" y="35"/>
                      <a:pt x="140" y="1"/>
                      <a:pt x="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3998;p88">
                <a:extLst>
                  <a:ext uri="{FF2B5EF4-FFF2-40B4-BE49-F238E27FC236}">
                    <a16:creationId xmlns:a16="http://schemas.microsoft.com/office/drawing/2014/main" id="{7D9844EB-A28C-AB46-3C94-FFD95385F36D}"/>
                  </a:ext>
                </a:extLst>
              </p:cNvPr>
              <p:cNvSpPr/>
              <p:nvPr/>
            </p:nvSpPr>
            <p:spPr>
              <a:xfrm>
                <a:off x="3422375" y="5231625"/>
                <a:ext cx="30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04" extrusionOk="0">
                    <a:moveTo>
                      <a:pt x="778" y="0"/>
                    </a:moveTo>
                    <a:cubicBezTo>
                      <a:pt x="736" y="4"/>
                      <a:pt x="692" y="5"/>
                      <a:pt x="647" y="5"/>
                    </a:cubicBezTo>
                    <a:cubicBezTo>
                      <a:pt x="612" y="5"/>
                      <a:pt x="577" y="4"/>
                      <a:pt x="542" y="4"/>
                    </a:cubicBezTo>
                    <a:cubicBezTo>
                      <a:pt x="336" y="4"/>
                      <a:pt x="133" y="21"/>
                      <a:pt x="1" y="252"/>
                    </a:cubicBezTo>
                    <a:cubicBezTo>
                      <a:pt x="138" y="389"/>
                      <a:pt x="367" y="343"/>
                      <a:pt x="504" y="480"/>
                    </a:cubicBezTo>
                    <a:cubicBezTo>
                      <a:pt x="606" y="489"/>
                      <a:pt x="708" y="504"/>
                      <a:pt x="805" y="504"/>
                    </a:cubicBezTo>
                    <a:cubicBezTo>
                      <a:pt x="970" y="504"/>
                      <a:pt x="1121" y="461"/>
                      <a:pt x="1236" y="275"/>
                    </a:cubicBezTo>
                    <a:cubicBezTo>
                      <a:pt x="1099" y="160"/>
                      <a:pt x="984" y="0"/>
                      <a:pt x="7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3999;p88">
                <a:extLst>
                  <a:ext uri="{FF2B5EF4-FFF2-40B4-BE49-F238E27FC236}">
                    <a16:creationId xmlns:a16="http://schemas.microsoft.com/office/drawing/2014/main" id="{C147E5A9-A4FA-BAE4-4F98-8BD82999FC83}"/>
                  </a:ext>
                </a:extLst>
              </p:cNvPr>
              <p:cNvSpPr/>
              <p:nvPr/>
            </p:nvSpPr>
            <p:spPr>
              <a:xfrm>
                <a:off x="4325050" y="4956075"/>
                <a:ext cx="1375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236" extrusionOk="0">
                    <a:moveTo>
                      <a:pt x="252" y="0"/>
                    </a:moveTo>
                    <a:cubicBezTo>
                      <a:pt x="206" y="69"/>
                      <a:pt x="183" y="138"/>
                      <a:pt x="206" y="229"/>
                    </a:cubicBezTo>
                    <a:cubicBezTo>
                      <a:pt x="46" y="458"/>
                      <a:pt x="183" y="778"/>
                      <a:pt x="23" y="1007"/>
                    </a:cubicBezTo>
                    <a:cubicBezTo>
                      <a:pt x="0" y="1075"/>
                      <a:pt x="0" y="1167"/>
                      <a:pt x="23" y="1235"/>
                    </a:cubicBezTo>
                    <a:lnTo>
                      <a:pt x="229" y="1235"/>
                    </a:lnTo>
                    <a:cubicBezTo>
                      <a:pt x="389" y="1144"/>
                      <a:pt x="503" y="961"/>
                      <a:pt x="503" y="755"/>
                    </a:cubicBezTo>
                    <a:cubicBezTo>
                      <a:pt x="458" y="481"/>
                      <a:pt x="549" y="183"/>
                      <a:pt x="252" y="0"/>
                    </a:cubicBezTo>
                    <a:close/>
                  </a:path>
                </a:pathLst>
              </a:custGeom>
              <a:solidFill>
                <a:srgbClr val="971E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4000;p88">
                <a:extLst>
                  <a:ext uri="{FF2B5EF4-FFF2-40B4-BE49-F238E27FC236}">
                    <a16:creationId xmlns:a16="http://schemas.microsoft.com/office/drawing/2014/main" id="{1C54864F-FE1A-54E0-D34C-01F6FC5D2C5A}"/>
                  </a:ext>
                </a:extLst>
              </p:cNvPr>
              <p:cNvSpPr/>
              <p:nvPr/>
            </p:nvSpPr>
            <p:spPr>
              <a:xfrm>
                <a:off x="3547575" y="5262375"/>
                <a:ext cx="389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80" extrusionOk="0">
                    <a:moveTo>
                      <a:pt x="707" y="1"/>
                    </a:moveTo>
                    <a:cubicBezTo>
                      <a:pt x="473" y="1"/>
                      <a:pt x="234" y="28"/>
                      <a:pt x="1" y="28"/>
                    </a:cubicBezTo>
                    <a:lnTo>
                      <a:pt x="275" y="279"/>
                    </a:lnTo>
                    <a:lnTo>
                      <a:pt x="1556" y="234"/>
                    </a:lnTo>
                    <a:cubicBezTo>
                      <a:pt x="1289" y="43"/>
                      <a:pt x="1001" y="1"/>
                      <a:pt x="7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4001;p88">
                <a:extLst>
                  <a:ext uri="{FF2B5EF4-FFF2-40B4-BE49-F238E27FC236}">
                    <a16:creationId xmlns:a16="http://schemas.microsoft.com/office/drawing/2014/main" id="{99D50A45-56C2-0DFB-2159-CB9C63F2739E}"/>
                  </a:ext>
                </a:extLst>
              </p:cNvPr>
              <p:cNvSpPr/>
              <p:nvPr/>
            </p:nvSpPr>
            <p:spPr>
              <a:xfrm>
                <a:off x="3808250" y="5293350"/>
                <a:ext cx="2632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550" extrusionOk="0">
                    <a:moveTo>
                      <a:pt x="847" y="1"/>
                    </a:moveTo>
                    <a:cubicBezTo>
                      <a:pt x="550" y="69"/>
                      <a:pt x="230" y="1"/>
                      <a:pt x="1" y="252"/>
                    </a:cubicBezTo>
                    <a:lnTo>
                      <a:pt x="367" y="550"/>
                    </a:lnTo>
                    <a:cubicBezTo>
                      <a:pt x="618" y="412"/>
                      <a:pt x="916" y="367"/>
                      <a:pt x="1053" y="69"/>
                    </a:cubicBezTo>
                    <a:cubicBezTo>
                      <a:pt x="984" y="69"/>
                      <a:pt x="893" y="47"/>
                      <a:pt x="847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4002;p88">
                <a:extLst>
                  <a:ext uri="{FF2B5EF4-FFF2-40B4-BE49-F238E27FC236}">
                    <a16:creationId xmlns:a16="http://schemas.microsoft.com/office/drawing/2014/main" id="{10C6C290-1627-245A-2295-1323C3D8A412}"/>
                  </a:ext>
                </a:extLst>
              </p:cNvPr>
              <p:cNvSpPr/>
              <p:nvPr/>
            </p:nvSpPr>
            <p:spPr>
              <a:xfrm>
                <a:off x="4337050" y="4743975"/>
                <a:ext cx="20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33" extrusionOk="0">
                    <a:moveTo>
                      <a:pt x="298" y="1"/>
                    </a:moveTo>
                    <a:cubicBezTo>
                      <a:pt x="1" y="138"/>
                      <a:pt x="46" y="435"/>
                      <a:pt x="1" y="687"/>
                    </a:cubicBezTo>
                    <a:lnTo>
                      <a:pt x="755" y="733"/>
                    </a:lnTo>
                    <a:cubicBezTo>
                      <a:pt x="778" y="733"/>
                      <a:pt x="801" y="710"/>
                      <a:pt x="824" y="641"/>
                    </a:cubicBezTo>
                    <a:cubicBezTo>
                      <a:pt x="824" y="573"/>
                      <a:pt x="801" y="504"/>
                      <a:pt x="755" y="458"/>
                    </a:cubicBezTo>
                    <a:cubicBezTo>
                      <a:pt x="481" y="435"/>
                      <a:pt x="275" y="344"/>
                      <a:pt x="298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4003;p88">
                <a:extLst>
                  <a:ext uri="{FF2B5EF4-FFF2-40B4-BE49-F238E27FC236}">
                    <a16:creationId xmlns:a16="http://schemas.microsoft.com/office/drawing/2014/main" id="{58461626-4E49-9C2A-CC5C-28AC3B24834F}"/>
                  </a:ext>
                </a:extLst>
              </p:cNvPr>
              <p:cNvSpPr/>
              <p:nvPr/>
            </p:nvSpPr>
            <p:spPr>
              <a:xfrm>
                <a:off x="4359350" y="4624500"/>
                <a:ext cx="86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21" extrusionOk="0">
                    <a:moveTo>
                      <a:pt x="138" y="1"/>
                    </a:moveTo>
                    <a:cubicBezTo>
                      <a:pt x="46" y="47"/>
                      <a:pt x="0" y="115"/>
                      <a:pt x="69" y="207"/>
                    </a:cubicBezTo>
                    <a:cubicBezTo>
                      <a:pt x="138" y="252"/>
                      <a:pt x="206" y="275"/>
                      <a:pt x="275" y="321"/>
                    </a:cubicBezTo>
                    <a:cubicBezTo>
                      <a:pt x="298" y="229"/>
                      <a:pt x="343" y="138"/>
                      <a:pt x="343" y="92"/>
                    </a:cubicBezTo>
                    <a:cubicBezTo>
                      <a:pt x="343" y="47"/>
                      <a:pt x="206" y="47"/>
                      <a:pt x="1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4004;p88">
                <a:extLst>
                  <a:ext uri="{FF2B5EF4-FFF2-40B4-BE49-F238E27FC236}">
                    <a16:creationId xmlns:a16="http://schemas.microsoft.com/office/drawing/2014/main" id="{0EB0D241-FDE3-81BF-517D-BD807551A0B3}"/>
                  </a:ext>
                </a:extLst>
              </p:cNvPr>
              <p:cNvSpPr/>
              <p:nvPr/>
            </p:nvSpPr>
            <p:spPr>
              <a:xfrm>
                <a:off x="4325050" y="4785725"/>
                <a:ext cx="120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72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252" y="137"/>
                      <a:pt x="92" y="343"/>
                      <a:pt x="0" y="572"/>
                    </a:cubicBezTo>
                    <a:cubicBezTo>
                      <a:pt x="389" y="572"/>
                      <a:pt x="481" y="320"/>
                      <a:pt x="4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4005;p88">
                <a:extLst>
                  <a:ext uri="{FF2B5EF4-FFF2-40B4-BE49-F238E27FC236}">
                    <a16:creationId xmlns:a16="http://schemas.microsoft.com/office/drawing/2014/main" id="{98520973-161F-EE91-390F-91D2A5AF4890}"/>
                  </a:ext>
                </a:extLst>
              </p:cNvPr>
              <p:cNvSpPr/>
              <p:nvPr/>
            </p:nvSpPr>
            <p:spPr>
              <a:xfrm>
                <a:off x="3322350" y="4003675"/>
                <a:ext cx="131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73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23" y="367"/>
                      <a:pt x="46" y="458"/>
                      <a:pt x="46" y="572"/>
                    </a:cubicBezTo>
                    <a:lnTo>
                      <a:pt x="526" y="275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4006;p88">
                <a:extLst>
                  <a:ext uri="{FF2B5EF4-FFF2-40B4-BE49-F238E27FC236}">
                    <a16:creationId xmlns:a16="http://schemas.microsoft.com/office/drawing/2014/main" id="{0461BFA2-2A11-DFC2-450F-4D36512FDC03}"/>
                  </a:ext>
                </a:extLst>
              </p:cNvPr>
              <p:cNvSpPr/>
              <p:nvPr/>
            </p:nvSpPr>
            <p:spPr>
              <a:xfrm>
                <a:off x="4323900" y="4961800"/>
                <a:ext cx="975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778" extrusionOk="0">
                    <a:moveTo>
                      <a:pt x="252" y="0"/>
                    </a:moveTo>
                    <a:lnTo>
                      <a:pt x="252" y="0"/>
                    </a:lnTo>
                    <a:cubicBezTo>
                      <a:pt x="69" y="206"/>
                      <a:pt x="1" y="503"/>
                      <a:pt x="69" y="778"/>
                    </a:cubicBezTo>
                    <a:cubicBezTo>
                      <a:pt x="298" y="595"/>
                      <a:pt x="389" y="252"/>
                      <a:pt x="2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4007;p88">
                <a:extLst>
                  <a:ext uri="{FF2B5EF4-FFF2-40B4-BE49-F238E27FC236}">
                    <a16:creationId xmlns:a16="http://schemas.microsoft.com/office/drawing/2014/main" id="{B6B95E9C-C56A-3582-4B3D-B5469F64FB58}"/>
                  </a:ext>
                </a:extLst>
              </p:cNvPr>
              <p:cNvSpPr/>
              <p:nvPr/>
            </p:nvSpPr>
            <p:spPr>
              <a:xfrm>
                <a:off x="4373650" y="4360400"/>
                <a:ext cx="15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4" extrusionOk="0">
                    <a:moveTo>
                      <a:pt x="320" y="0"/>
                    </a:moveTo>
                    <a:lnTo>
                      <a:pt x="23" y="23"/>
                    </a:lnTo>
                    <a:cubicBezTo>
                      <a:pt x="0" y="206"/>
                      <a:pt x="114" y="412"/>
                      <a:pt x="297" y="504"/>
                    </a:cubicBezTo>
                    <a:lnTo>
                      <a:pt x="343" y="435"/>
                    </a:lnTo>
                    <a:cubicBezTo>
                      <a:pt x="389" y="366"/>
                      <a:pt x="457" y="298"/>
                      <a:pt x="549" y="252"/>
                    </a:cubicBezTo>
                    <a:lnTo>
                      <a:pt x="572" y="229"/>
                    </a:lnTo>
                    <a:cubicBezTo>
                      <a:pt x="595" y="229"/>
                      <a:pt x="595" y="183"/>
                      <a:pt x="595" y="138"/>
                    </a:cubicBezTo>
                    <a:cubicBezTo>
                      <a:pt x="617" y="92"/>
                      <a:pt x="595" y="23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4008;p88">
                <a:extLst>
                  <a:ext uri="{FF2B5EF4-FFF2-40B4-BE49-F238E27FC236}">
                    <a16:creationId xmlns:a16="http://schemas.microsoft.com/office/drawing/2014/main" id="{924702D6-AE7B-5780-7666-7058B3FC212E}"/>
                  </a:ext>
                </a:extLst>
              </p:cNvPr>
              <p:cNvSpPr/>
              <p:nvPr/>
            </p:nvSpPr>
            <p:spPr>
              <a:xfrm>
                <a:off x="4156975" y="4288375"/>
                <a:ext cx="80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39" extrusionOk="0">
                    <a:moveTo>
                      <a:pt x="69" y="0"/>
                    </a:moveTo>
                    <a:cubicBezTo>
                      <a:pt x="23" y="69"/>
                      <a:pt x="1" y="137"/>
                      <a:pt x="1" y="229"/>
                    </a:cubicBezTo>
                    <a:cubicBezTo>
                      <a:pt x="1" y="296"/>
                      <a:pt x="50" y="338"/>
                      <a:pt x="112" y="338"/>
                    </a:cubicBezTo>
                    <a:cubicBezTo>
                      <a:pt x="134" y="338"/>
                      <a:pt x="159" y="333"/>
                      <a:pt x="183" y="320"/>
                    </a:cubicBezTo>
                    <a:cubicBezTo>
                      <a:pt x="298" y="275"/>
                      <a:pt x="321" y="206"/>
                      <a:pt x="252" y="115"/>
                    </a:cubicBezTo>
                    <a:cubicBezTo>
                      <a:pt x="206" y="69"/>
                      <a:pt x="138" y="23"/>
                      <a:pt x="69" y="0"/>
                    </a:cubicBezTo>
                    <a:close/>
                  </a:path>
                </a:pathLst>
              </a:custGeom>
              <a:solidFill>
                <a:srgbClr val="EE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4009;p88">
                <a:extLst>
                  <a:ext uri="{FF2B5EF4-FFF2-40B4-BE49-F238E27FC236}">
                    <a16:creationId xmlns:a16="http://schemas.microsoft.com/office/drawing/2014/main" id="{11D73F06-4238-3391-580E-05690BB9C279}"/>
                  </a:ext>
                </a:extLst>
              </p:cNvPr>
              <p:cNvSpPr/>
              <p:nvPr/>
            </p:nvSpPr>
            <p:spPr>
              <a:xfrm>
                <a:off x="3078825" y="4307800"/>
                <a:ext cx="63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44" extrusionOk="0">
                    <a:moveTo>
                      <a:pt x="69" y="1"/>
                    </a:moveTo>
                    <a:cubicBezTo>
                      <a:pt x="69" y="69"/>
                      <a:pt x="0" y="138"/>
                      <a:pt x="23" y="207"/>
                    </a:cubicBezTo>
                    <a:cubicBezTo>
                      <a:pt x="46" y="275"/>
                      <a:pt x="137" y="298"/>
                      <a:pt x="206" y="344"/>
                    </a:cubicBezTo>
                    <a:cubicBezTo>
                      <a:pt x="229" y="275"/>
                      <a:pt x="252" y="207"/>
                      <a:pt x="252" y="138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E7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4010;p88">
                <a:extLst>
                  <a:ext uri="{FF2B5EF4-FFF2-40B4-BE49-F238E27FC236}">
                    <a16:creationId xmlns:a16="http://schemas.microsoft.com/office/drawing/2014/main" id="{8254B633-E459-9F40-2567-BC96BC3A57B9}"/>
                  </a:ext>
                </a:extLst>
              </p:cNvPr>
              <p:cNvSpPr/>
              <p:nvPr/>
            </p:nvSpPr>
            <p:spPr>
              <a:xfrm>
                <a:off x="4077725" y="5157725"/>
                <a:ext cx="495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44" extrusionOk="0">
                    <a:moveTo>
                      <a:pt x="85" y="0"/>
                    </a:moveTo>
                    <a:cubicBezTo>
                      <a:pt x="24" y="0"/>
                      <a:pt x="0" y="41"/>
                      <a:pt x="38" y="98"/>
                    </a:cubicBezTo>
                    <a:cubicBezTo>
                      <a:pt x="38" y="144"/>
                      <a:pt x="84" y="144"/>
                      <a:pt x="129" y="144"/>
                    </a:cubicBezTo>
                    <a:lnTo>
                      <a:pt x="198" y="75"/>
                    </a:lnTo>
                    <a:cubicBezTo>
                      <a:pt x="175" y="52"/>
                      <a:pt x="152" y="6"/>
                      <a:pt x="129" y="6"/>
                    </a:cubicBezTo>
                    <a:cubicBezTo>
                      <a:pt x="113" y="2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rgbClr val="F3D1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4011;p88">
                <a:extLst>
                  <a:ext uri="{FF2B5EF4-FFF2-40B4-BE49-F238E27FC236}">
                    <a16:creationId xmlns:a16="http://schemas.microsoft.com/office/drawing/2014/main" id="{C5366024-A901-594A-0FE5-F53E9628EC7D}"/>
                  </a:ext>
                </a:extLst>
              </p:cNvPr>
              <p:cNvSpPr/>
              <p:nvPr/>
            </p:nvSpPr>
            <p:spPr>
              <a:xfrm>
                <a:off x="4318750" y="4799450"/>
                <a:ext cx="6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526" extrusionOk="0">
                    <a:moveTo>
                      <a:pt x="252" y="0"/>
                    </a:moveTo>
                    <a:cubicBezTo>
                      <a:pt x="1" y="91"/>
                      <a:pt x="69" y="343"/>
                      <a:pt x="47" y="526"/>
                    </a:cubicBezTo>
                    <a:cubicBezTo>
                      <a:pt x="115" y="526"/>
                      <a:pt x="184" y="526"/>
                      <a:pt x="252" y="503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4012;p88">
                <a:extLst>
                  <a:ext uri="{FF2B5EF4-FFF2-40B4-BE49-F238E27FC236}">
                    <a16:creationId xmlns:a16="http://schemas.microsoft.com/office/drawing/2014/main" id="{046FF60A-ADD0-E4CA-6731-16421FC79009}"/>
                  </a:ext>
                </a:extLst>
              </p:cNvPr>
              <p:cNvSpPr/>
              <p:nvPr/>
            </p:nvSpPr>
            <p:spPr>
              <a:xfrm>
                <a:off x="3736225" y="5306500"/>
                <a:ext cx="120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09" extrusionOk="0">
                    <a:moveTo>
                      <a:pt x="481" y="1"/>
                    </a:moveTo>
                    <a:lnTo>
                      <a:pt x="1" y="69"/>
                    </a:lnTo>
                    <a:cubicBezTo>
                      <a:pt x="83" y="162"/>
                      <a:pt x="161" y="208"/>
                      <a:pt x="234" y="208"/>
                    </a:cubicBezTo>
                    <a:cubicBezTo>
                      <a:pt x="323" y="208"/>
                      <a:pt x="405" y="139"/>
                      <a:pt x="481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4013;p88">
                <a:extLst>
                  <a:ext uri="{FF2B5EF4-FFF2-40B4-BE49-F238E27FC236}">
                    <a16:creationId xmlns:a16="http://schemas.microsoft.com/office/drawing/2014/main" id="{DD79C25A-D7F5-52D9-FE38-D822353C3FB6}"/>
                  </a:ext>
                </a:extLst>
              </p:cNvPr>
              <p:cNvSpPr/>
              <p:nvPr/>
            </p:nvSpPr>
            <p:spPr>
              <a:xfrm>
                <a:off x="4205575" y="5131000"/>
                <a:ext cx="63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3" extrusionOk="0">
                    <a:moveTo>
                      <a:pt x="252" y="1"/>
                    </a:moveTo>
                    <a:lnTo>
                      <a:pt x="252" y="1"/>
                    </a:lnTo>
                    <a:cubicBezTo>
                      <a:pt x="115" y="24"/>
                      <a:pt x="23" y="115"/>
                      <a:pt x="0" y="252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4014;p88">
                <a:extLst>
                  <a:ext uri="{FF2B5EF4-FFF2-40B4-BE49-F238E27FC236}">
                    <a16:creationId xmlns:a16="http://schemas.microsoft.com/office/drawing/2014/main" id="{B7D75EC1-D2BB-9A5A-12C7-FB309DC07253}"/>
                  </a:ext>
                </a:extLst>
              </p:cNvPr>
              <p:cNvSpPr/>
              <p:nvPr/>
            </p:nvSpPr>
            <p:spPr>
              <a:xfrm>
                <a:off x="4174125" y="5157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275" y="1"/>
                    </a:moveTo>
                    <a:lnTo>
                      <a:pt x="275" y="1"/>
                    </a:lnTo>
                    <a:cubicBezTo>
                      <a:pt x="138" y="23"/>
                      <a:pt x="46" y="115"/>
                      <a:pt x="1" y="229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4015;p88">
                <a:extLst>
                  <a:ext uri="{FF2B5EF4-FFF2-40B4-BE49-F238E27FC236}">
                    <a16:creationId xmlns:a16="http://schemas.microsoft.com/office/drawing/2014/main" id="{7E536CBC-BB83-AB5B-75CD-27AE5A4AA0E4}"/>
                  </a:ext>
                </a:extLst>
              </p:cNvPr>
              <p:cNvSpPr/>
              <p:nvPr/>
            </p:nvSpPr>
            <p:spPr>
              <a:xfrm>
                <a:off x="4167275" y="5162450"/>
                <a:ext cx="6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2" extrusionOk="0">
                    <a:moveTo>
                      <a:pt x="275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4016;p88">
                <a:extLst>
                  <a:ext uri="{FF2B5EF4-FFF2-40B4-BE49-F238E27FC236}">
                    <a16:creationId xmlns:a16="http://schemas.microsoft.com/office/drawing/2014/main" id="{FF412501-C280-909E-328C-3D87C983AA9F}"/>
                  </a:ext>
                </a:extLst>
              </p:cNvPr>
              <p:cNvSpPr/>
              <p:nvPr/>
            </p:nvSpPr>
            <p:spPr>
              <a:xfrm>
                <a:off x="3372075" y="5195525"/>
                <a:ext cx="63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87" extrusionOk="0">
                    <a:moveTo>
                      <a:pt x="36" y="0"/>
                    </a:moveTo>
                    <a:cubicBezTo>
                      <a:pt x="25" y="0"/>
                      <a:pt x="13" y="1"/>
                      <a:pt x="1" y="4"/>
                    </a:cubicBezTo>
                    <a:cubicBezTo>
                      <a:pt x="46" y="118"/>
                      <a:pt x="138" y="187"/>
                      <a:pt x="252" y="187"/>
                    </a:cubicBezTo>
                    <a:cubicBezTo>
                      <a:pt x="232" y="84"/>
                      <a:pt x="138" y="0"/>
                      <a:pt x="36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4017;p88">
                <a:extLst>
                  <a:ext uri="{FF2B5EF4-FFF2-40B4-BE49-F238E27FC236}">
                    <a16:creationId xmlns:a16="http://schemas.microsoft.com/office/drawing/2014/main" id="{1FA7B842-83DB-169A-43F8-DC835E39432B}"/>
                  </a:ext>
                </a:extLst>
              </p:cNvPr>
              <p:cNvSpPr/>
              <p:nvPr/>
            </p:nvSpPr>
            <p:spPr>
              <a:xfrm>
                <a:off x="4015200" y="5244425"/>
                <a:ext cx="917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3" extrusionOk="0">
                    <a:moveTo>
                      <a:pt x="270" y="0"/>
                    </a:moveTo>
                    <a:cubicBezTo>
                      <a:pt x="152" y="0"/>
                      <a:pt x="55" y="66"/>
                      <a:pt x="1" y="174"/>
                    </a:cubicBezTo>
                    <a:lnTo>
                      <a:pt x="344" y="243"/>
                    </a:lnTo>
                    <a:cubicBezTo>
                      <a:pt x="344" y="174"/>
                      <a:pt x="366" y="83"/>
                      <a:pt x="366" y="14"/>
                    </a:cubicBezTo>
                    <a:cubicBezTo>
                      <a:pt x="333" y="5"/>
                      <a:pt x="301" y="0"/>
                      <a:pt x="270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4018;p88">
                <a:extLst>
                  <a:ext uri="{FF2B5EF4-FFF2-40B4-BE49-F238E27FC236}">
                    <a16:creationId xmlns:a16="http://schemas.microsoft.com/office/drawing/2014/main" id="{D828AA25-F2BB-2D64-8B49-935F90E71D2A}"/>
                  </a:ext>
                </a:extLst>
              </p:cNvPr>
              <p:cNvSpPr/>
              <p:nvPr/>
            </p:nvSpPr>
            <p:spPr>
              <a:xfrm>
                <a:off x="3931175" y="5258475"/>
                <a:ext cx="34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69" y="1"/>
                    </a:moveTo>
                    <a:cubicBezTo>
                      <a:pt x="46" y="1"/>
                      <a:pt x="23" y="24"/>
                      <a:pt x="0" y="47"/>
                    </a:cubicBezTo>
                    <a:lnTo>
                      <a:pt x="69" y="138"/>
                    </a:lnTo>
                    <a:lnTo>
                      <a:pt x="137" y="70"/>
                    </a:ln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4019;p88">
                <a:extLst>
                  <a:ext uri="{FF2B5EF4-FFF2-40B4-BE49-F238E27FC236}">
                    <a16:creationId xmlns:a16="http://schemas.microsoft.com/office/drawing/2014/main" id="{0203562D-158D-193D-9665-8698FB401639}"/>
                  </a:ext>
                </a:extLst>
              </p:cNvPr>
              <p:cNvSpPr/>
              <p:nvPr/>
            </p:nvSpPr>
            <p:spPr>
              <a:xfrm>
                <a:off x="3635625" y="5288225"/>
                <a:ext cx="8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6" extrusionOk="0">
                    <a:moveTo>
                      <a:pt x="0" y="0"/>
                    </a:moveTo>
                    <a:cubicBezTo>
                      <a:pt x="46" y="114"/>
                      <a:pt x="183" y="206"/>
                      <a:pt x="320" y="2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4020;p88">
                <a:extLst>
                  <a:ext uri="{FF2B5EF4-FFF2-40B4-BE49-F238E27FC236}">
                    <a16:creationId xmlns:a16="http://schemas.microsoft.com/office/drawing/2014/main" id="{4789BC1C-CE8E-E42D-D9EC-B661FC3E8D7A}"/>
                  </a:ext>
                </a:extLst>
              </p:cNvPr>
              <p:cNvSpPr/>
              <p:nvPr/>
            </p:nvSpPr>
            <p:spPr>
              <a:xfrm>
                <a:off x="3171425" y="4961225"/>
                <a:ext cx="68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5" extrusionOk="0">
                    <a:moveTo>
                      <a:pt x="23" y="0"/>
                    </a:moveTo>
                    <a:cubicBezTo>
                      <a:pt x="23" y="92"/>
                      <a:pt x="0" y="183"/>
                      <a:pt x="0" y="275"/>
                    </a:cubicBezTo>
                    <a:lnTo>
                      <a:pt x="275" y="275"/>
                    </a:lnTo>
                    <a:cubicBezTo>
                      <a:pt x="275" y="137"/>
                      <a:pt x="161" y="23"/>
                      <a:pt x="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4021;p88">
                <a:extLst>
                  <a:ext uri="{FF2B5EF4-FFF2-40B4-BE49-F238E27FC236}">
                    <a16:creationId xmlns:a16="http://schemas.microsoft.com/office/drawing/2014/main" id="{3ACFAC5E-3579-AF72-BCD1-AEF712E80B6F}"/>
                  </a:ext>
                </a:extLst>
              </p:cNvPr>
              <p:cNvSpPr/>
              <p:nvPr/>
            </p:nvSpPr>
            <p:spPr>
              <a:xfrm>
                <a:off x="3178275" y="4968075"/>
                <a:ext cx="57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76" extrusionOk="0">
                    <a:moveTo>
                      <a:pt x="1" y="1"/>
                    </a:moveTo>
                    <a:lnTo>
                      <a:pt x="230" y="275"/>
                    </a:lnTo>
                    <a:cubicBezTo>
                      <a:pt x="207" y="138"/>
                      <a:pt x="115" y="46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4022;p88">
                <a:extLst>
                  <a:ext uri="{FF2B5EF4-FFF2-40B4-BE49-F238E27FC236}">
                    <a16:creationId xmlns:a16="http://schemas.microsoft.com/office/drawing/2014/main" id="{2DEB5980-0B8E-5945-11CA-5DE4C51DF59D}"/>
                  </a:ext>
                </a:extLst>
              </p:cNvPr>
              <p:cNvSpPr/>
              <p:nvPr/>
            </p:nvSpPr>
            <p:spPr>
              <a:xfrm>
                <a:off x="3146850" y="4160075"/>
                <a:ext cx="126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5" extrusionOk="0">
                    <a:moveTo>
                      <a:pt x="412" y="0"/>
                    </a:moveTo>
                    <a:cubicBezTo>
                      <a:pt x="239" y="0"/>
                      <a:pt x="78" y="106"/>
                      <a:pt x="0" y="262"/>
                    </a:cubicBezTo>
                    <a:cubicBezTo>
                      <a:pt x="18" y="264"/>
                      <a:pt x="35" y="265"/>
                      <a:pt x="53" y="265"/>
                    </a:cubicBezTo>
                    <a:cubicBezTo>
                      <a:pt x="237" y="265"/>
                      <a:pt x="399" y="156"/>
                      <a:pt x="503" y="10"/>
                    </a:cubicBezTo>
                    <a:cubicBezTo>
                      <a:pt x="473" y="3"/>
                      <a:pt x="442" y="0"/>
                      <a:pt x="412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4023;p88">
                <a:extLst>
                  <a:ext uri="{FF2B5EF4-FFF2-40B4-BE49-F238E27FC236}">
                    <a16:creationId xmlns:a16="http://schemas.microsoft.com/office/drawing/2014/main" id="{A1120498-DE8D-E435-392C-043223AEF25F}"/>
                  </a:ext>
                </a:extLst>
              </p:cNvPr>
              <p:cNvSpPr/>
              <p:nvPr/>
            </p:nvSpPr>
            <p:spPr>
              <a:xfrm>
                <a:off x="3503550" y="3903075"/>
                <a:ext cx="503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81" extrusionOk="0">
                    <a:moveTo>
                      <a:pt x="801" y="0"/>
                    </a:moveTo>
                    <a:cubicBezTo>
                      <a:pt x="458" y="0"/>
                      <a:pt x="138" y="183"/>
                      <a:pt x="1" y="480"/>
                    </a:cubicBezTo>
                    <a:cubicBezTo>
                      <a:pt x="501" y="418"/>
                      <a:pt x="962" y="223"/>
                      <a:pt x="1455" y="223"/>
                    </a:cubicBezTo>
                    <a:cubicBezTo>
                      <a:pt x="1504" y="223"/>
                      <a:pt x="1552" y="225"/>
                      <a:pt x="1602" y="229"/>
                    </a:cubicBezTo>
                    <a:cubicBezTo>
                      <a:pt x="1762" y="229"/>
                      <a:pt x="1922" y="137"/>
                      <a:pt x="2013" y="0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4024;p88">
                <a:extLst>
                  <a:ext uri="{FF2B5EF4-FFF2-40B4-BE49-F238E27FC236}">
                    <a16:creationId xmlns:a16="http://schemas.microsoft.com/office/drawing/2014/main" id="{DF39B93C-065D-A85E-395A-11B3B84F13AA}"/>
                  </a:ext>
                </a:extLst>
              </p:cNvPr>
              <p:cNvSpPr/>
              <p:nvPr/>
            </p:nvSpPr>
            <p:spPr>
              <a:xfrm>
                <a:off x="4180975" y="51687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252"/>
                    </a:move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4025;p88">
                <a:extLst>
                  <a:ext uri="{FF2B5EF4-FFF2-40B4-BE49-F238E27FC236}">
                    <a16:creationId xmlns:a16="http://schemas.microsoft.com/office/drawing/2014/main" id="{30AE2BC1-7B40-E8DF-D832-AE899ED29DA9}"/>
                  </a:ext>
                </a:extLst>
              </p:cNvPr>
              <p:cNvSpPr/>
              <p:nvPr/>
            </p:nvSpPr>
            <p:spPr>
              <a:xfrm>
                <a:off x="4343350" y="4971075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7" y="1"/>
                    </a:moveTo>
                    <a:cubicBezTo>
                      <a:pt x="240" y="1"/>
                      <a:pt x="103" y="52"/>
                      <a:pt x="0" y="155"/>
                    </a:cubicBezTo>
                    <a:cubicBezTo>
                      <a:pt x="23" y="269"/>
                      <a:pt x="46" y="384"/>
                      <a:pt x="92" y="498"/>
                    </a:cubicBezTo>
                    <a:cubicBezTo>
                      <a:pt x="183" y="670"/>
                      <a:pt x="286" y="755"/>
                      <a:pt x="389" y="755"/>
                    </a:cubicBezTo>
                    <a:cubicBezTo>
                      <a:pt x="492" y="755"/>
                      <a:pt x="595" y="670"/>
                      <a:pt x="686" y="498"/>
                    </a:cubicBezTo>
                    <a:cubicBezTo>
                      <a:pt x="732" y="384"/>
                      <a:pt x="755" y="269"/>
                      <a:pt x="755" y="155"/>
                    </a:cubicBezTo>
                    <a:cubicBezTo>
                      <a:pt x="652" y="52"/>
                      <a:pt x="515" y="1"/>
                      <a:pt x="37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4026;p88">
                <a:extLst>
                  <a:ext uri="{FF2B5EF4-FFF2-40B4-BE49-F238E27FC236}">
                    <a16:creationId xmlns:a16="http://schemas.microsoft.com/office/drawing/2014/main" id="{D593777F-EE79-CBA9-453A-2F5FEA4641F2}"/>
                  </a:ext>
                </a:extLst>
              </p:cNvPr>
              <p:cNvSpPr/>
              <p:nvPr/>
            </p:nvSpPr>
            <p:spPr>
              <a:xfrm>
                <a:off x="4382225" y="4649350"/>
                <a:ext cx="8062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6202" extrusionOk="0">
                    <a:moveTo>
                      <a:pt x="1940" y="3450"/>
                    </a:moveTo>
                    <a:cubicBezTo>
                      <a:pt x="1991" y="3527"/>
                      <a:pt x="2062" y="3603"/>
                      <a:pt x="2137" y="3671"/>
                    </a:cubicBezTo>
                    <a:lnTo>
                      <a:pt x="2137" y="3671"/>
                    </a:lnTo>
                    <a:cubicBezTo>
                      <a:pt x="2123" y="3668"/>
                      <a:pt x="2109" y="3666"/>
                      <a:pt x="2095" y="3666"/>
                    </a:cubicBezTo>
                    <a:cubicBezTo>
                      <a:pt x="2052" y="3666"/>
                      <a:pt x="2012" y="3683"/>
                      <a:pt x="1989" y="3717"/>
                    </a:cubicBezTo>
                    <a:cubicBezTo>
                      <a:pt x="1962" y="3773"/>
                      <a:pt x="1926" y="3803"/>
                      <a:pt x="1891" y="3803"/>
                    </a:cubicBezTo>
                    <a:cubicBezTo>
                      <a:pt x="1869" y="3803"/>
                      <a:pt x="1847" y="3790"/>
                      <a:pt x="1829" y="3763"/>
                    </a:cubicBezTo>
                    <a:cubicBezTo>
                      <a:pt x="1898" y="3740"/>
                      <a:pt x="1989" y="3763"/>
                      <a:pt x="2012" y="3672"/>
                    </a:cubicBezTo>
                    <a:cubicBezTo>
                      <a:pt x="2012" y="3593"/>
                      <a:pt x="1978" y="3514"/>
                      <a:pt x="1940" y="3450"/>
                    </a:cubicBezTo>
                    <a:close/>
                    <a:moveTo>
                      <a:pt x="2792" y="0"/>
                    </a:moveTo>
                    <a:cubicBezTo>
                      <a:pt x="2717" y="0"/>
                      <a:pt x="2644" y="19"/>
                      <a:pt x="2584" y="59"/>
                    </a:cubicBezTo>
                    <a:cubicBezTo>
                      <a:pt x="2378" y="196"/>
                      <a:pt x="2172" y="333"/>
                      <a:pt x="1967" y="470"/>
                    </a:cubicBezTo>
                    <a:lnTo>
                      <a:pt x="1738" y="722"/>
                    </a:lnTo>
                    <a:cubicBezTo>
                      <a:pt x="1646" y="973"/>
                      <a:pt x="1555" y="1225"/>
                      <a:pt x="1463" y="1476"/>
                    </a:cubicBezTo>
                    <a:cubicBezTo>
                      <a:pt x="1372" y="1568"/>
                      <a:pt x="1303" y="1659"/>
                      <a:pt x="1212" y="1728"/>
                    </a:cubicBezTo>
                    <a:cubicBezTo>
                      <a:pt x="1029" y="1957"/>
                      <a:pt x="892" y="2208"/>
                      <a:pt x="800" y="2460"/>
                    </a:cubicBezTo>
                    <a:cubicBezTo>
                      <a:pt x="503" y="3146"/>
                      <a:pt x="434" y="3900"/>
                      <a:pt x="0" y="4541"/>
                    </a:cubicBezTo>
                    <a:cubicBezTo>
                      <a:pt x="23" y="4655"/>
                      <a:pt x="69" y="4746"/>
                      <a:pt x="114" y="4861"/>
                    </a:cubicBezTo>
                    <a:cubicBezTo>
                      <a:pt x="229" y="5066"/>
                      <a:pt x="389" y="5227"/>
                      <a:pt x="549" y="5387"/>
                    </a:cubicBezTo>
                    <a:lnTo>
                      <a:pt x="709" y="5478"/>
                    </a:lnTo>
                    <a:cubicBezTo>
                      <a:pt x="869" y="5501"/>
                      <a:pt x="1006" y="5547"/>
                      <a:pt x="1166" y="5615"/>
                    </a:cubicBezTo>
                    <a:cubicBezTo>
                      <a:pt x="1281" y="5730"/>
                      <a:pt x="1395" y="5844"/>
                      <a:pt x="1486" y="5981"/>
                    </a:cubicBezTo>
                    <a:cubicBezTo>
                      <a:pt x="1581" y="6108"/>
                      <a:pt x="1676" y="6202"/>
                      <a:pt x="1802" y="6202"/>
                    </a:cubicBezTo>
                    <a:cubicBezTo>
                      <a:pt x="1858" y="6202"/>
                      <a:pt x="1919" y="6183"/>
                      <a:pt x="1989" y="6141"/>
                    </a:cubicBezTo>
                    <a:cubicBezTo>
                      <a:pt x="2218" y="6004"/>
                      <a:pt x="2081" y="5775"/>
                      <a:pt x="2012" y="5592"/>
                    </a:cubicBezTo>
                    <a:cubicBezTo>
                      <a:pt x="1967" y="5409"/>
                      <a:pt x="1875" y="5227"/>
                      <a:pt x="1784" y="5044"/>
                    </a:cubicBezTo>
                    <a:cubicBezTo>
                      <a:pt x="1509" y="4746"/>
                      <a:pt x="1715" y="4632"/>
                      <a:pt x="1944" y="4518"/>
                    </a:cubicBezTo>
                    <a:cubicBezTo>
                      <a:pt x="2396" y="4247"/>
                      <a:pt x="2401" y="4243"/>
                      <a:pt x="2224" y="3736"/>
                    </a:cubicBezTo>
                    <a:lnTo>
                      <a:pt x="2224" y="3736"/>
                    </a:lnTo>
                    <a:cubicBezTo>
                      <a:pt x="2453" y="3580"/>
                      <a:pt x="2790" y="3577"/>
                      <a:pt x="2835" y="3214"/>
                    </a:cubicBezTo>
                    <a:cubicBezTo>
                      <a:pt x="2881" y="2871"/>
                      <a:pt x="2973" y="2551"/>
                      <a:pt x="2721" y="2254"/>
                    </a:cubicBezTo>
                    <a:cubicBezTo>
                      <a:pt x="2584" y="2048"/>
                      <a:pt x="2470" y="1842"/>
                      <a:pt x="2355" y="1636"/>
                    </a:cubicBezTo>
                    <a:cubicBezTo>
                      <a:pt x="2401" y="1476"/>
                      <a:pt x="2515" y="1316"/>
                      <a:pt x="2675" y="1248"/>
                    </a:cubicBezTo>
                    <a:cubicBezTo>
                      <a:pt x="2927" y="1065"/>
                      <a:pt x="3087" y="836"/>
                      <a:pt x="3156" y="539"/>
                    </a:cubicBezTo>
                    <a:cubicBezTo>
                      <a:pt x="3224" y="379"/>
                      <a:pt x="3178" y="196"/>
                      <a:pt x="3064" y="82"/>
                    </a:cubicBezTo>
                    <a:cubicBezTo>
                      <a:pt x="2987" y="30"/>
                      <a:pt x="2888" y="0"/>
                      <a:pt x="2792" y="0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4027;p88">
                <a:extLst>
                  <a:ext uri="{FF2B5EF4-FFF2-40B4-BE49-F238E27FC236}">
                    <a16:creationId xmlns:a16="http://schemas.microsoft.com/office/drawing/2014/main" id="{AE36A825-C70D-D468-54C2-ADE3D9CCB266}"/>
                  </a:ext>
                </a:extLst>
              </p:cNvPr>
              <p:cNvSpPr/>
              <p:nvPr/>
            </p:nvSpPr>
            <p:spPr>
              <a:xfrm>
                <a:off x="4377075" y="4317075"/>
                <a:ext cx="74325" cy="2062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8251" extrusionOk="0">
                    <a:moveTo>
                      <a:pt x="396" y="1"/>
                    </a:moveTo>
                    <a:cubicBezTo>
                      <a:pt x="324" y="1"/>
                      <a:pt x="251" y="14"/>
                      <a:pt x="183" y="41"/>
                    </a:cubicBezTo>
                    <a:cubicBezTo>
                      <a:pt x="0" y="201"/>
                      <a:pt x="115" y="339"/>
                      <a:pt x="160" y="476"/>
                    </a:cubicBezTo>
                    <a:cubicBezTo>
                      <a:pt x="252" y="704"/>
                      <a:pt x="366" y="933"/>
                      <a:pt x="480" y="1162"/>
                    </a:cubicBezTo>
                    <a:cubicBezTo>
                      <a:pt x="595" y="1368"/>
                      <a:pt x="480" y="1551"/>
                      <a:pt x="412" y="1733"/>
                    </a:cubicBezTo>
                    <a:cubicBezTo>
                      <a:pt x="412" y="1825"/>
                      <a:pt x="412" y="1894"/>
                      <a:pt x="435" y="1962"/>
                    </a:cubicBezTo>
                    <a:cubicBezTo>
                      <a:pt x="801" y="2694"/>
                      <a:pt x="1212" y="3403"/>
                      <a:pt x="1189" y="4249"/>
                    </a:cubicBezTo>
                    <a:cubicBezTo>
                      <a:pt x="1212" y="4500"/>
                      <a:pt x="1281" y="4752"/>
                      <a:pt x="1372" y="4958"/>
                    </a:cubicBezTo>
                    <a:cubicBezTo>
                      <a:pt x="1624" y="5621"/>
                      <a:pt x="1715" y="6330"/>
                      <a:pt x="1669" y="7016"/>
                    </a:cubicBezTo>
                    <a:cubicBezTo>
                      <a:pt x="1647" y="7427"/>
                      <a:pt x="1669" y="7839"/>
                      <a:pt x="1669" y="8250"/>
                    </a:cubicBezTo>
                    <a:lnTo>
                      <a:pt x="1784" y="8250"/>
                    </a:lnTo>
                    <a:cubicBezTo>
                      <a:pt x="1810" y="8243"/>
                      <a:pt x="1846" y="8241"/>
                      <a:pt x="1885" y="8241"/>
                    </a:cubicBezTo>
                    <a:cubicBezTo>
                      <a:pt x="1924" y="8241"/>
                      <a:pt x="1967" y="8243"/>
                      <a:pt x="2007" y="8243"/>
                    </a:cubicBezTo>
                    <a:cubicBezTo>
                      <a:pt x="2170" y="8243"/>
                      <a:pt x="2302" y="8212"/>
                      <a:pt x="2058" y="7907"/>
                    </a:cubicBezTo>
                    <a:cubicBezTo>
                      <a:pt x="1944" y="7793"/>
                      <a:pt x="1921" y="7610"/>
                      <a:pt x="1990" y="7450"/>
                    </a:cubicBezTo>
                    <a:cubicBezTo>
                      <a:pt x="2050" y="7365"/>
                      <a:pt x="2130" y="7338"/>
                      <a:pt x="2215" y="7338"/>
                    </a:cubicBezTo>
                    <a:cubicBezTo>
                      <a:pt x="2291" y="7338"/>
                      <a:pt x="2371" y="7360"/>
                      <a:pt x="2447" y="7381"/>
                    </a:cubicBezTo>
                    <a:cubicBezTo>
                      <a:pt x="2584" y="7427"/>
                      <a:pt x="2767" y="7473"/>
                      <a:pt x="2904" y="7496"/>
                    </a:cubicBezTo>
                    <a:cubicBezTo>
                      <a:pt x="2973" y="7107"/>
                      <a:pt x="2721" y="6787"/>
                      <a:pt x="2607" y="6467"/>
                    </a:cubicBezTo>
                    <a:cubicBezTo>
                      <a:pt x="2516" y="6147"/>
                      <a:pt x="2630" y="5735"/>
                      <a:pt x="2630" y="5369"/>
                    </a:cubicBezTo>
                    <a:cubicBezTo>
                      <a:pt x="2630" y="5209"/>
                      <a:pt x="2561" y="5049"/>
                      <a:pt x="2493" y="4912"/>
                    </a:cubicBezTo>
                    <a:cubicBezTo>
                      <a:pt x="2355" y="4638"/>
                      <a:pt x="2287" y="4295"/>
                      <a:pt x="2058" y="4157"/>
                    </a:cubicBezTo>
                    <a:cubicBezTo>
                      <a:pt x="1624" y="3883"/>
                      <a:pt x="2127" y="3586"/>
                      <a:pt x="1944" y="3311"/>
                    </a:cubicBezTo>
                    <a:cubicBezTo>
                      <a:pt x="1578" y="2671"/>
                      <a:pt x="1326" y="1939"/>
                      <a:pt x="1258" y="1208"/>
                    </a:cubicBezTo>
                    <a:cubicBezTo>
                      <a:pt x="1166" y="842"/>
                      <a:pt x="1029" y="522"/>
                      <a:pt x="846" y="201"/>
                    </a:cubicBezTo>
                    <a:cubicBezTo>
                      <a:pt x="734" y="73"/>
                      <a:pt x="565" y="1"/>
                      <a:pt x="3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4028;p88">
                <a:extLst>
                  <a:ext uri="{FF2B5EF4-FFF2-40B4-BE49-F238E27FC236}">
                    <a16:creationId xmlns:a16="http://schemas.microsoft.com/office/drawing/2014/main" id="{AB811D84-2718-7C17-8B08-327CF9312805}"/>
                  </a:ext>
                </a:extLst>
              </p:cNvPr>
              <p:cNvSpPr/>
              <p:nvPr/>
            </p:nvSpPr>
            <p:spPr>
              <a:xfrm>
                <a:off x="4359350" y="4764325"/>
                <a:ext cx="45175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3789" extrusionOk="0">
                    <a:moveTo>
                      <a:pt x="868" y="1"/>
                    </a:moveTo>
                    <a:cubicBezTo>
                      <a:pt x="822" y="1"/>
                      <a:pt x="776" y="11"/>
                      <a:pt x="732" y="33"/>
                    </a:cubicBezTo>
                    <a:lnTo>
                      <a:pt x="618" y="124"/>
                    </a:lnTo>
                    <a:cubicBezTo>
                      <a:pt x="572" y="353"/>
                      <a:pt x="252" y="650"/>
                      <a:pt x="572" y="788"/>
                    </a:cubicBezTo>
                    <a:cubicBezTo>
                      <a:pt x="1052" y="971"/>
                      <a:pt x="984" y="1199"/>
                      <a:pt x="801" y="1542"/>
                    </a:cubicBezTo>
                    <a:cubicBezTo>
                      <a:pt x="663" y="1748"/>
                      <a:pt x="481" y="1931"/>
                      <a:pt x="366" y="2137"/>
                    </a:cubicBezTo>
                    <a:cubicBezTo>
                      <a:pt x="275" y="2343"/>
                      <a:pt x="503" y="2663"/>
                      <a:pt x="138" y="2800"/>
                    </a:cubicBezTo>
                    <a:cubicBezTo>
                      <a:pt x="23" y="2823"/>
                      <a:pt x="0" y="3006"/>
                      <a:pt x="92" y="3120"/>
                    </a:cubicBezTo>
                    <a:cubicBezTo>
                      <a:pt x="183" y="3211"/>
                      <a:pt x="275" y="3303"/>
                      <a:pt x="343" y="3394"/>
                    </a:cubicBezTo>
                    <a:cubicBezTo>
                      <a:pt x="448" y="3563"/>
                      <a:pt x="553" y="3789"/>
                      <a:pt x="747" y="3789"/>
                    </a:cubicBezTo>
                    <a:cubicBezTo>
                      <a:pt x="764" y="3789"/>
                      <a:pt x="782" y="3787"/>
                      <a:pt x="801" y="3783"/>
                    </a:cubicBezTo>
                    <a:cubicBezTo>
                      <a:pt x="1121" y="3715"/>
                      <a:pt x="869" y="3463"/>
                      <a:pt x="892" y="3280"/>
                    </a:cubicBezTo>
                    <a:cubicBezTo>
                      <a:pt x="915" y="2983"/>
                      <a:pt x="1029" y="2617"/>
                      <a:pt x="1281" y="2525"/>
                    </a:cubicBezTo>
                    <a:cubicBezTo>
                      <a:pt x="1807" y="2365"/>
                      <a:pt x="1670" y="2000"/>
                      <a:pt x="1624" y="1657"/>
                    </a:cubicBezTo>
                    <a:cubicBezTo>
                      <a:pt x="1601" y="1405"/>
                      <a:pt x="1624" y="1153"/>
                      <a:pt x="1624" y="902"/>
                    </a:cubicBezTo>
                    <a:lnTo>
                      <a:pt x="1624" y="879"/>
                    </a:lnTo>
                    <a:cubicBezTo>
                      <a:pt x="1418" y="650"/>
                      <a:pt x="1304" y="376"/>
                      <a:pt x="1121" y="124"/>
                    </a:cubicBezTo>
                    <a:cubicBezTo>
                      <a:pt x="1059" y="47"/>
                      <a:pt x="965" y="1"/>
                      <a:pt x="868" y="1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4029;p88">
                <a:extLst>
                  <a:ext uri="{FF2B5EF4-FFF2-40B4-BE49-F238E27FC236}">
                    <a16:creationId xmlns:a16="http://schemas.microsoft.com/office/drawing/2014/main" id="{7A71FE8E-F85E-03A0-099B-0D9783D849CD}"/>
                  </a:ext>
                </a:extLst>
              </p:cNvPr>
              <p:cNvSpPr/>
              <p:nvPr/>
            </p:nvSpPr>
            <p:spPr>
              <a:xfrm>
                <a:off x="4335325" y="4792575"/>
                <a:ext cx="17750" cy="1132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4529" extrusionOk="0">
                    <a:moveTo>
                      <a:pt x="573" y="1"/>
                    </a:moveTo>
                    <a:lnTo>
                      <a:pt x="573" y="1"/>
                    </a:lnTo>
                    <a:cubicBezTo>
                      <a:pt x="230" y="252"/>
                      <a:pt x="321" y="732"/>
                      <a:pt x="70" y="1007"/>
                    </a:cubicBezTo>
                    <a:cubicBezTo>
                      <a:pt x="1" y="2104"/>
                      <a:pt x="344" y="3156"/>
                      <a:pt x="390" y="4231"/>
                    </a:cubicBezTo>
                    <a:cubicBezTo>
                      <a:pt x="390" y="4345"/>
                      <a:pt x="504" y="4437"/>
                      <a:pt x="573" y="4528"/>
                    </a:cubicBezTo>
                    <a:cubicBezTo>
                      <a:pt x="618" y="4437"/>
                      <a:pt x="710" y="4300"/>
                      <a:pt x="710" y="4208"/>
                    </a:cubicBezTo>
                    <a:cubicBezTo>
                      <a:pt x="618" y="3522"/>
                      <a:pt x="687" y="2836"/>
                      <a:pt x="618" y="2173"/>
                    </a:cubicBezTo>
                    <a:cubicBezTo>
                      <a:pt x="550" y="1464"/>
                      <a:pt x="550" y="732"/>
                      <a:pt x="5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4030;p88">
                <a:extLst>
                  <a:ext uri="{FF2B5EF4-FFF2-40B4-BE49-F238E27FC236}">
                    <a16:creationId xmlns:a16="http://schemas.microsoft.com/office/drawing/2014/main" id="{5ED7F200-D0CC-7F6A-2569-7C2B8FA1E8B0}"/>
                  </a:ext>
                </a:extLst>
              </p:cNvPr>
              <p:cNvSpPr/>
              <p:nvPr/>
            </p:nvSpPr>
            <p:spPr>
              <a:xfrm>
                <a:off x="4342775" y="4911475"/>
                <a:ext cx="246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540" extrusionOk="0">
                    <a:moveTo>
                      <a:pt x="275" y="1"/>
                    </a:moveTo>
                    <a:cubicBezTo>
                      <a:pt x="92" y="184"/>
                      <a:pt x="0" y="435"/>
                      <a:pt x="46" y="687"/>
                    </a:cubicBezTo>
                    <a:cubicBezTo>
                      <a:pt x="46" y="1304"/>
                      <a:pt x="23" y="1922"/>
                      <a:pt x="23" y="2539"/>
                    </a:cubicBezTo>
                    <a:lnTo>
                      <a:pt x="778" y="2539"/>
                    </a:lnTo>
                    <a:cubicBezTo>
                      <a:pt x="778" y="2288"/>
                      <a:pt x="686" y="2059"/>
                      <a:pt x="526" y="1876"/>
                    </a:cubicBezTo>
                    <a:cubicBezTo>
                      <a:pt x="343" y="1693"/>
                      <a:pt x="458" y="1510"/>
                      <a:pt x="526" y="1304"/>
                    </a:cubicBezTo>
                    <a:cubicBezTo>
                      <a:pt x="595" y="1098"/>
                      <a:pt x="983" y="1236"/>
                      <a:pt x="915" y="961"/>
                    </a:cubicBezTo>
                    <a:cubicBezTo>
                      <a:pt x="869" y="801"/>
                      <a:pt x="640" y="710"/>
                      <a:pt x="480" y="573"/>
                    </a:cubicBezTo>
                    <a:cubicBezTo>
                      <a:pt x="343" y="412"/>
                      <a:pt x="275" y="207"/>
                      <a:pt x="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4031;p88">
                <a:extLst>
                  <a:ext uri="{FF2B5EF4-FFF2-40B4-BE49-F238E27FC236}">
                    <a16:creationId xmlns:a16="http://schemas.microsoft.com/office/drawing/2014/main" id="{922824F1-C434-8C63-1B9C-86C389FF9B7D}"/>
                  </a:ext>
                </a:extLst>
              </p:cNvPr>
              <p:cNvSpPr/>
              <p:nvPr/>
            </p:nvSpPr>
            <p:spPr>
              <a:xfrm>
                <a:off x="4355350" y="4717700"/>
                <a:ext cx="400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264" extrusionOk="0">
                    <a:moveTo>
                      <a:pt x="1532" y="0"/>
                    </a:moveTo>
                    <a:cubicBezTo>
                      <a:pt x="1258" y="23"/>
                      <a:pt x="1006" y="114"/>
                      <a:pt x="801" y="274"/>
                    </a:cubicBezTo>
                    <a:lnTo>
                      <a:pt x="778" y="274"/>
                    </a:lnTo>
                    <a:cubicBezTo>
                      <a:pt x="686" y="343"/>
                      <a:pt x="618" y="435"/>
                      <a:pt x="549" y="526"/>
                    </a:cubicBezTo>
                    <a:cubicBezTo>
                      <a:pt x="275" y="800"/>
                      <a:pt x="389" y="1281"/>
                      <a:pt x="23" y="1532"/>
                    </a:cubicBezTo>
                    <a:lnTo>
                      <a:pt x="23" y="1784"/>
                    </a:lnTo>
                    <a:cubicBezTo>
                      <a:pt x="23" y="1944"/>
                      <a:pt x="23" y="2104"/>
                      <a:pt x="0" y="2264"/>
                    </a:cubicBezTo>
                    <a:lnTo>
                      <a:pt x="778" y="2012"/>
                    </a:lnTo>
                    <a:cubicBezTo>
                      <a:pt x="1304" y="1509"/>
                      <a:pt x="1235" y="732"/>
                      <a:pt x="1601" y="160"/>
                    </a:cubicBezTo>
                    <a:cubicBezTo>
                      <a:pt x="1578" y="114"/>
                      <a:pt x="1555" y="46"/>
                      <a:pt x="1532" y="0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4032;p88">
                <a:extLst>
                  <a:ext uri="{FF2B5EF4-FFF2-40B4-BE49-F238E27FC236}">
                    <a16:creationId xmlns:a16="http://schemas.microsoft.com/office/drawing/2014/main" id="{7C842C2C-A11E-E71D-0DF2-2C92381DE0F0}"/>
                  </a:ext>
                </a:extLst>
              </p:cNvPr>
              <p:cNvSpPr/>
              <p:nvPr/>
            </p:nvSpPr>
            <p:spPr>
              <a:xfrm>
                <a:off x="4430800" y="4605075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24" y="0"/>
                    </a:moveTo>
                    <a:cubicBezTo>
                      <a:pt x="1" y="206"/>
                      <a:pt x="92" y="389"/>
                      <a:pt x="275" y="503"/>
                    </a:cubicBezTo>
                    <a:cubicBezTo>
                      <a:pt x="298" y="298"/>
                      <a:pt x="206" y="92"/>
                      <a:pt x="24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4033;p88">
                <a:extLst>
                  <a:ext uri="{FF2B5EF4-FFF2-40B4-BE49-F238E27FC236}">
                    <a16:creationId xmlns:a16="http://schemas.microsoft.com/office/drawing/2014/main" id="{59A61C9F-0498-C9E2-B6A6-E7A9A1585027}"/>
                  </a:ext>
                </a:extLst>
              </p:cNvPr>
              <p:cNvSpPr/>
              <p:nvPr/>
            </p:nvSpPr>
            <p:spPr>
              <a:xfrm>
                <a:off x="3779675" y="5313175"/>
                <a:ext cx="189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32" extrusionOk="0">
                    <a:moveTo>
                      <a:pt x="478" y="1"/>
                    </a:moveTo>
                    <a:cubicBezTo>
                      <a:pt x="295" y="1"/>
                      <a:pt x="123" y="31"/>
                      <a:pt x="1" y="214"/>
                    </a:cubicBezTo>
                    <a:cubicBezTo>
                      <a:pt x="92" y="222"/>
                      <a:pt x="186" y="232"/>
                      <a:pt x="278" y="232"/>
                    </a:cubicBezTo>
                    <a:cubicBezTo>
                      <a:pt x="460" y="232"/>
                      <a:pt x="633" y="191"/>
                      <a:pt x="755" y="8"/>
                    </a:cubicBezTo>
                    <a:cubicBezTo>
                      <a:pt x="664" y="8"/>
                      <a:pt x="570" y="1"/>
                      <a:pt x="47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4034;p88">
                <a:extLst>
                  <a:ext uri="{FF2B5EF4-FFF2-40B4-BE49-F238E27FC236}">
                    <a16:creationId xmlns:a16="http://schemas.microsoft.com/office/drawing/2014/main" id="{AB9B139F-563D-ADA0-4D89-2EC9BCC8447A}"/>
                  </a:ext>
                </a:extLst>
              </p:cNvPr>
              <p:cNvSpPr/>
              <p:nvPr/>
            </p:nvSpPr>
            <p:spPr>
              <a:xfrm>
                <a:off x="3798550" y="5306800"/>
                <a:ext cx="131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64" extrusionOk="0">
                    <a:moveTo>
                      <a:pt x="422" y="0"/>
                    </a:moveTo>
                    <a:cubicBezTo>
                      <a:pt x="253" y="0"/>
                      <a:pt x="95" y="92"/>
                      <a:pt x="0" y="263"/>
                    </a:cubicBezTo>
                    <a:cubicBezTo>
                      <a:pt x="206" y="263"/>
                      <a:pt x="389" y="172"/>
                      <a:pt x="526" y="12"/>
                    </a:cubicBezTo>
                    <a:cubicBezTo>
                      <a:pt x="491" y="4"/>
                      <a:pt x="457" y="0"/>
                      <a:pt x="422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4035;p88">
                <a:extLst>
                  <a:ext uri="{FF2B5EF4-FFF2-40B4-BE49-F238E27FC236}">
                    <a16:creationId xmlns:a16="http://schemas.microsoft.com/office/drawing/2014/main" id="{B56B234B-D1D8-FF2D-1643-2050B53B6DC1}"/>
                  </a:ext>
                </a:extLst>
              </p:cNvPr>
              <p:cNvSpPr/>
              <p:nvPr/>
            </p:nvSpPr>
            <p:spPr>
              <a:xfrm>
                <a:off x="3685350" y="5313375"/>
                <a:ext cx="114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32" extrusionOk="0">
                    <a:moveTo>
                      <a:pt x="1" y="0"/>
                    </a:moveTo>
                    <a:lnTo>
                      <a:pt x="1" y="732"/>
                    </a:lnTo>
                    <a:cubicBezTo>
                      <a:pt x="115" y="618"/>
                      <a:pt x="206" y="526"/>
                      <a:pt x="298" y="389"/>
                    </a:cubicBezTo>
                    <a:cubicBezTo>
                      <a:pt x="458" y="92"/>
                      <a:pt x="298" y="0"/>
                      <a:pt x="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4036;p88">
                <a:extLst>
                  <a:ext uri="{FF2B5EF4-FFF2-40B4-BE49-F238E27FC236}">
                    <a16:creationId xmlns:a16="http://schemas.microsoft.com/office/drawing/2014/main" id="{FD1EE4DE-E2B2-1CC8-D06B-8474FB3144C3}"/>
                  </a:ext>
                </a:extLst>
              </p:cNvPr>
              <p:cNvSpPr/>
              <p:nvPr/>
            </p:nvSpPr>
            <p:spPr>
              <a:xfrm>
                <a:off x="3735650" y="5319650"/>
                <a:ext cx="126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81" extrusionOk="0">
                    <a:moveTo>
                      <a:pt x="1" y="1"/>
                    </a:moveTo>
                    <a:cubicBezTo>
                      <a:pt x="79" y="123"/>
                      <a:pt x="163" y="181"/>
                      <a:pt x="246" y="181"/>
                    </a:cubicBezTo>
                    <a:cubicBezTo>
                      <a:pt x="334" y="181"/>
                      <a:pt x="422" y="118"/>
                      <a:pt x="50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4037;p88">
                <a:extLst>
                  <a:ext uri="{FF2B5EF4-FFF2-40B4-BE49-F238E27FC236}">
                    <a16:creationId xmlns:a16="http://schemas.microsoft.com/office/drawing/2014/main" id="{05DA9B33-E519-18A3-352F-05C892D009D5}"/>
                  </a:ext>
                </a:extLst>
              </p:cNvPr>
              <p:cNvSpPr/>
              <p:nvPr/>
            </p:nvSpPr>
            <p:spPr>
              <a:xfrm>
                <a:off x="3754525" y="5319650"/>
                <a:ext cx="6300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04" extrusionOk="0">
                    <a:moveTo>
                      <a:pt x="0" y="1"/>
                    </a:moveTo>
                    <a:cubicBezTo>
                      <a:pt x="46" y="69"/>
                      <a:pt x="92" y="104"/>
                      <a:pt x="135" y="104"/>
                    </a:cubicBezTo>
                    <a:cubicBezTo>
                      <a:pt x="178" y="104"/>
                      <a:pt x="218" y="69"/>
                      <a:pt x="252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4038;p88">
                <a:extLst>
                  <a:ext uri="{FF2B5EF4-FFF2-40B4-BE49-F238E27FC236}">
                    <a16:creationId xmlns:a16="http://schemas.microsoft.com/office/drawing/2014/main" id="{18ABE42D-E859-E9C6-04FB-3B0C775746C5}"/>
                  </a:ext>
                </a:extLst>
              </p:cNvPr>
              <p:cNvSpPr/>
              <p:nvPr/>
            </p:nvSpPr>
            <p:spPr>
              <a:xfrm>
                <a:off x="3108550" y="4912050"/>
                <a:ext cx="571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66" extrusionOk="0">
                    <a:moveTo>
                      <a:pt x="297" y="1"/>
                    </a:moveTo>
                    <a:cubicBezTo>
                      <a:pt x="183" y="252"/>
                      <a:pt x="0" y="481"/>
                      <a:pt x="297" y="778"/>
                    </a:cubicBezTo>
                    <a:cubicBezTo>
                      <a:pt x="709" y="1167"/>
                      <a:pt x="1212" y="1487"/>
                      <a:pt x="1486" y="2013"/>
                    </a:cubicBezTo>
                    <a:cubicBezTo>
                      <a:pt x="1624" y="2248"/>
                      <a:pt x="1912" y="2265"/>
                      <a:pt x="2164" y="2265"/>
                    </a:cubicBezTo>
                    <a:cubicBezTo>
                      <a:pt x="2207" y="2265"/>
                      <a:pt x="2248" y="2265"/>
                      <a:pt x="2287" y="2265"/>
                    </a:cubicBezTo>
                    <a:cubicBezTo>
                      <a:pt x="1875" y="1716"/>
                      <a:pt x="1464" y="1167"/>
                      <a:pt x="1029" y="641"/>
                    </a:cubicBezTo>
                    <a:cubicBezTo>
                      <a:pt x="800" y="412"/>
                      <a:pt x="549" y="184"/>
                      <a:pt x="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4039;p88">
                <a:extLst>
                  <a:ext uri="{FF2B5EF4-FFF2-40B4-BE49-F238E27FC236}">
                    <a16:creationId xmlns:a16="http://schemas.microsoft.com/office/drawing/2014/main" id="{794A1806-692D-069C-7457-0BE9F03C84AE}"/>
                  </a:ext>
                </a:extLst>
              </p:cNvPr>
              <p:cNvSpPr/>
              <p:nvPr/>
            </p:nvSpPr>
            <p:spPr>
              <a:xfrm>
                <a:off x="3170850" y="49806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46" y="1"/>
                    </a:moveTo>
                    <a:lnTo>
                      <a:pt x="46" y="1"/>
                    </a:lnTo>
                    <a:cubicBezTo>
                      <a:pt x="1" y="298"/>
                      <a:pt x="229" y="527"/>
                      <a:pt x="527" y="527"/>
                    </a:cubicBezTo>
                    <a:cubicBezTo>
                      <a:pt x="435" y="275"/>
                      <a:pt x="275" y="92"/>
                      <a:pt x="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4040;p88">
                <a:extLst>
                  <a:ext uri="{FF2B5EF4-FFF2-40B4-BE49-F238E27FC236}">
                    <a16:creationId xmlns:a16="http://schemas.microsoft.com/office/drawing/2014/main" id="{506E44A5-F476-0E37-5F2C-DD4602F407DE}"/>
                  </a:ext>
                </a:extLst>
              </p:cNvPr>
              <p:cNvSpPr/>
              <p:nvPr/>
            </p:nvSpPr>
            <p:spPr>
              <a:xfrm>
                <a:off x="3165700" y="496807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4"/>
                    </a:lnTo>
                    <a:lnTo>
                      <a:pt x="252" y="252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4041;p88">
                <a:extLst>
                  <a:ext uri="{FF2B5EF4-FFF2-40B4-BE49-F238E27FC236}">
                    <a16:creationId xmlns:a16="http://schemas.microsoft.com/office/drawing/2014/main" id="{71109D97-F4C6-1450-0807-3C8492761C25}"/>
                  </a:ext>
                </a:extLst>
              </p:cNvPr>
              <p:cNvSpPr/>
              <p:nvPr/>
            </p:nvSpPr>
            <p:spPr>
              <a:xfrm>
                <a:off x="3321775" y="5169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0" y="1"/>
                    </a:moveTo>
                    <a:lnTo>
                      <a:pt x="275" y="229"/>
                    </a:ln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4042;p88">
                <a:extLst>
                  <a:ext uri="{FF2B5EF4-FFF2-40B4-BE49-F238E27FC236}">
                    <a16:creationId xmlns:a16="http://schemas.microsoft.com/office/drawing/2014/main" id="{A3E77D8D-8DA0-2BE2-500F-375575D92600}"/>
                  </a:ext>
                </a:extLst>
              </p:cNvPr>
              <p:cNvSpPr/>
              <p:nvPr/>
            </p:nvSpPr>
            <p:spPr>
              <a:xfrm>
                <a:off x="3065675" y="4830300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229" y="252"/>
                    </a:moveTo>
                    <a:cubicBezTo>
                      <a:pt x="137" y="184"/>
                      <a:pt x="69" y="92"/>
                      <a:pt x="0" y="1"/>
                    </a:cubicBezTo>
                    <a:cubicBezTo>
                      <a:pt x="69" y="92"/>
                      <a:pt x="137" y="184"/>
                      <a:pt x="229" y="25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4043;p88">
                <a:extLst>
                  <a:ext uri="{FF2B5EF4-FFF2-40B4-BE49-F238E27FC236}">
                    <a16:creationId xmlns:a16="http://schemas.microsoft.com/office/drawing/2014/main" id="{8E565B56-387B-0035-5448-E11EA170DDCA}"/>
                  </a:ext>
                </a:extLst>
              </p:cNvPr>
              <p:cNvSpPr/>
              <p:nvPr/>
            </p:nvSpPr>
            <p:spPr>
              <a:xfrm>
                <a:off x="3616175" y="5288225"/>
                <a:ext cx="69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" y="0"/>
                    </a:moveTo>
                    <a:lnTo>
                      <a:pt x="275" y="252"/>
                    </a:lnTo>
                    <a:cubicBezTo>
                      <a:pt x="229" y="114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4044;p88">
                <a:extLst>
                  <a:ext uri="{FF2B5EF4-FFF2-40B4-BE49-F238E27FC236}">
                    <a16:creationId xmlns:a16="http://schemas.microsoft.com/office/drawing/2014/main" id="{C1B99D64-4D8B-9174-FCFC-E7116BB83AD9}"/>
                  </a:ext>
                </a:extLst>
              </p:cNvPr>
              <p:cNvSpPr/>
              <p:nvPr/>
            </p:nvSpPr>
            <p:spPr>
              <a:xfrm>
                <a:off x="3623050" y="5294500"/>
                <a:ext cx="63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30" extrusionOk="0">
                    <a:moveTo>
                      <a:pt x="0" y="1"/>
                    </a:moveTo>
                    <a:lnTo>
                      <a:pt x="252" y="229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4045;p88">
                <a:extLst>
                  <a:ext uri="{FF2B5EF4-FFF2-40B4-BE49-F238E27FC236}">
                    <a16:creationId xmlns:a16="http://schemas.microsoft.com/office/drawing/2014/main" id="{AB8A97DD-6902-3FD8-6607-35E4FD23DC45}"/>
                  </a:ext>
                </a:extLst>
              </p:cNvPr>
              <p:cNvSpPr/>
              <p:nvPr/>
            </p:nvSpPr>
            <p:spPr>
              <a:xfrm>
                <a:off x="3422375" y="5237825"/>
                <a:ext cx="126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5" extrusionOk="0">
                    <a:moveTo>
                      <a:pt x="64" y="0"/>
                    </a:moveTo>
                    <a:cubicBezTo>
                      <a:pt x="43" y="0"/>
                      <a:pt x="22" y="1"/>
                      <a:pt x="1" y="4"/>
                    </a:cubicBezTo>
                    <a:cubicBezTo>
                      <a:pt x="96" y="155"/>
                      <a:pt x="253" y="244"/>
                      <a:pt x="408" y="244"/>
                    </a:cubicBezTo>
                    <a:cubicBezTo>
                      <a:pt x="441" y="244"/>
                      <a:pt x="473" y="240"/>
                      <a:pt x="504" y="232"/>
                    </a:cubicBezTo>
                    <a:cubicBezTo>
                      <a:pt x="422" y="89"/>
                      <a:pt x="248" y="0"/>
                      <a:pt x="64" y="0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4046;p88">
                <a:extLst>
                  <a:ext uri="{FF2B5EF4-FFF2-40B4-BE49-F238E27FC236}">
                    <a16:creationId xmlns:a16="http://schemas.microsoft.com/office/drawing/2014/main" id="{D1E04E40-BAC2-ADB0-0DA6-145C650F0B25}"/>
                  </a:ext>
                </a:extLst>
              </p:cNvPr>
              <p:cNvSpPr/>
              <p:nvPr/>
            </p:nvSpPr>
            <p:spPr>
              <a:xfrm>
                <a:off x="4316475" y="4210050"/>
                <a:ext cx="2690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358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0" y="549"/>
                      <a:pt x="343" y="892"/>
                      <a:pt x="641" y="1281"/>
                    </a:cubicBezTo>
                    <a:cubicBezTo>
                      <a:pt x="673" y="1338"/>
                      <a:pt x="718" y="1358"/>
                      <a:pt x="769" y="1358"/>
                    </a:cubicBezTo>
                    <a:cubicBezTo>
                      <a:pt x="860" y="1358"/>
                      <a:pt x="972" y="1296"/>
                      <a:pt x="1075" y="1281"/>
                    </a:cubicBez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4047;p88">
                <a:extLst>
                  <a:ext uri="{FF2B5EF4-FFF2-40B4-BE49-F238E27FC236}">
                    <a16:creationId xmlns:a16="http://schemas.microsoft.com/office/drawing/2014/main" id="{80B18081-190E-24E4-6A89-CE5F14E0472D}"/>
                  </a:ext>
                </a:extLst>
              </p:cNvPr>
              <p:cNvSpPr/>
              <p:nvPr/>
            </p:nvSpPr>
            <p:spPr>
              <a:xfrm>
                <a:off x="4299325" y="4185475"/>
                <a:ext cx="194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984" extrusionOk="0">
                    <a:moveTo>
                      <a:pt x="23" y="0"/>
                    </a:moveTo>
                    <a:lnTo>
                      <a:pt x="23" y="0"/>
                    </a:lnTo>
                    <a:cubicBezTo>
                      <a:pt x="0" y="526"/>
                      <a:pt x="115" y="961"/>
                      <a:pt x="778" y="984"/>
                    </a:cubicBezTo>
                    <a:cubicBezTo>
                      <a:pt x="755" y="732"/>
                      <a:pt x="663" y="458"/>
                      <a:pt x="526" y="229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4048;p88">
                <a:extLst>
                  <a:ext uri="{FF2B5EF4-FFF2-40B4-BE49-F238E27FC236}">
                    <a16:creationId xmlns:a16="http://schemas.microsoft.com/office/drawing/2014/main" id="{89FEAA69-1CE2-4637-146B-B1D03490F9A4}"/>
                  </a:ext>
                </a:extLst>
              </p:cNvPr>
              <p:cNvSpPr/>
              <p:nvPr/>
            </p:nvSpPr>
            <p:spPr>
              <a:xfrm>
                <a:off x="4237000" y="4109875"/>
                <a:ext cx="131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2" extrusionOk="0">
                    <a:moveTo>
                      <a:pt x="70" y="0"/>
                    </a:moveTo>
                    <a:cubicBezTo>
                      <a:pt x="48" y="0"/>
                      <a:pt x="25" y="2"/>
                      <a:pt x="1" y="6"/>
                    </a:cubicBezTo>
                    <a:lnTo>
                      <a:pt x="1" y="257"/>
                    </a:lnTo>
                    <a:cubicBezTo>
                      <a:pt x="105" y="404"/>
                      <a:pt x="267" y="512"/>
                      <a:pt x="452" y="512"/>
                    </a:cubicBezTo>
                    <a:cubicBezTo>
                      <a:pt x="469" y="512"/>
                      <a:pt x="486" y="511"/>
                      <a:pt x="504" y="509"/>
                    </a:cubicBezTo>
                    <a:cubicBezTo>
                      <a:pt x="525" y="235"/>
                      <a:pt x="333" y="0"/>
                      <a:pt x="7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4049;p88">
                <a:extLst>
                  <a:ext uri="{FF2B5EF4-FFF2-40B4-BE49-F238E27FC236}">
                    <a16:creationId xmlns:a16="http://schemas.microsoft.com/office/drawing/2014/main" id="{D74ED62C-9122-171F-F95E-59C11E97D0B7}"/>
                  </a:ext>
                </a:extLst>
              </p:cNvPr>
              <p:cNvSpPr/>
              <p:nvPr/>
            </p:nvSpPr>
            <p:spPr>
              <a:xfrm>
                <a:off x="4249600" y="41226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cubicBezTo>
                      <a:pt x="69" y="91"/>
                      <a:pt x="160" y="183"/>
                      <a:pt x="251" y="251"/>
                    </a:cubicBezTo>
                    <a:cubicBezTo>
                      <a:pt x="160" y="160"/>
                      <a:pt x="69" y="91"/>
                      <a:pt x="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4050;p88">
                <a:extLst>
                  <a:ext uri="{FF2B5EF4-FFF2-40B4-BE49-F238E27FC236}">
                    <a16:creationId xmlns:a16="http://schemas.microsoft.com/office/drawing/2014/main" id="{958EFCEC-5B1E-4703-96CE-DFA90F339629}"/>
                  </a:ext>
                </a:extLst>
              </p:cNvPr>
              <p:cNvSpPr/>
              <p:nvPr/>
            </p:nvSpPr>
            <p:spPr>
              <a:xfrm>
                <a:off x="4294175" y="4179175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29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4051;p88">
                <a:extLst>
                  <a:ext uri="{FF2B5EF4-FFF2-40B4-BE49-F238E27FC236}">
                    <a16:creationId xmlns:a16="http://schemas.microsoft.com/office/drawing/2014/main" id="{60396206-4F69-C7DE-D244-5ABD740FAEA5}"/>
                  </a:ext>
                </a:extLst>
              </p:cNvPr>
              <p:cNvSpPr/>
              <p:nvPr/>
            </p:nvSpPr>
            <p:spPr>
              <a:xfrm>
                <a:off x="3848850" y="3890800"/>
                <a:ext cx="126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4" extrusionOk="0">
                    <a:moveTo>
                      <a:pt x="84" y="1"/>
                    </a:moveTo>
                    <a:cubicBezTo>
                      <a:pt x="56" y="1"/>
                      <a:pt x="28" y="4"/>
                      <a:pt x="0" y="11"/>
                    </a:cubicBezTo>
                    <a:cubicBezTo>
                      <a:pt x="83" y="155"/>
                      <a:pt x="257" y="243"/>
                      <a:pt x="441" y="243"/>
                    </a:cubicBezTo>
                    <a:cubicBezTo>
                      <a:pt x="461" y="243"/>
                      <a:pt x="482" y="242"/>
                      <a:pt x="504" y="240"/>
                    </a:cubicBezTo>
                    <a:cubicBezTo>
                      <a:pt x="406" y="104"/>
                      <a:pt x="243" y="1"/>
                      <a:pt x="84" y="1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4052;p88">
                <a:extLst>
                  <a:ext uri="{FF2B5EF4-FFF2-40B4-BE49-F238E27FC236}">
                    <a16:creationId xmlns:a16="http://schemas.microsoft.com/office/drawing/2014/main" id="{8C06D444-2538-4C18-7891-58C997BBECFB}"/>
                  </a:ext>
                </a:extLst>
              </p:cNvPr>
              <p:cNvSpPr/>
              <p:nvPr/>
            </p:nvSpPr>
            <p:spPr>
              <a:xfrm>
                <a:off x="4011200" y="39345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4053;p88">
                <a:extLst>
                  <a:ext uri="{FF2B5EF4-FFF2-40B4-BE49-F238E27FC236}">
                    <a16:creationId xmlns:a16="http://schemas.microsoft.com/office/drawing/2014/main" id="{8F8B4B3D-998B-D9BC-8A44-4E46B5E8A916}"/>
                  </a:ext>
                </a:extLst>
              </p:cNvPr>
              <p:cNvSpPr/>
              <p:nvPr/>
            </p:nvSpPr>
            <p:spPr>
              <a:xfrm>
                <a:off x="4382225" y="4366675"/>
                <a:ext cx="51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0" y="207"/>
                    </a:move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4054;p88">
                <a:extLst>
                  <a:ext uri="{FF2B5EF4-FFF2-40B4-BE49-F238E27FC236}">
                    <a16:creationId xmlns:a16="http://schemas.microsoft.com/office/drawing/2014/main" id="{24712716-F8A2-FFD7-C2D9-5DB655E3C7CD}"/>
                  </a:ext>
                </a:extLst>
              </p:cNvPr>
              <p:cNvSpPr/>
              <p:nvPr/>
            </p:nvSpPr>
            <p:spPr>
              <a:xfrm>
                <a:off x="3857425" y="5293450"/>
                <a:ext cx="49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756" extrusionOk="0">
                    <a:moveTo>
                      <a:pt x="1205" y="0"/>
                    </a:moveTo>
                    <a:cubicBezTo>
                      <a:pt x="926" y="0"/>
                      <a:pt x="629" y="197"/>
                      <a:pt x="298" y="294"/>
                    </a:cubicBezTo>
                    <a:cubicBezTo>
                      <a:pt x="115" y="340"/>
                      <a:pt x="0" y="454"/>
                      <a:pt x="69" y="614"/>
                    </a:cubicBezTo>
                    <a:cubicBezTo>
                      <a:pt x="129" y="694"/>
                      <a:pt x="223" y="756"/>
                      <a:pt x="321" y="756"/>
                    </a:cubicBezTo>
                    <a:cubicBezTo>
                      <a:pt x="336" y="756"/>
                      <a:pt x="351" y="754"/>
                      <a:pt x="366" y="751"/>
                    </a:cubicBezTo>
                    <a:cubicBezTo>
                      <a:pt x="847" y="660"/>
                      <a:pt x="1327" y="546"/>
                      <a:pt x="1784" y="431"/>
                    </a:cubicBezTo>
                    <a:cubicBezTo>
                      <a:pt x="1853" y="408"/>
                      <a:pt x="1898" y="317"/>
                      <a:pt x="1921" y="248"/>
                    </a:cubicBezTo>
                    <a:cubicBezTo>
                      <a:pt x="1967" y="65"/>
                      <a:pt x="1830" y="65"/>
                      <a:pt x="1715" y="43"/>
                    </a:cubicBezTo>
                    <a:cubicBezTo>
                      <a:pt x="1578" y="20"/>
                      <a:pt x="1464" y="20"/>
                      <a:pt x="1350" y="20"/>
                    </a:cubicBezTo>
                    <a:cubicBezTo>
                      <a:pt x="1302" y="6"/>
                      <a:pt x="1254" y="0"/>
                      <a:pt x="1205" y="0"/>
                    </a:cubicBezTo>
                    <a:close/>
                  </a:path>
                </a:pathLst>
              </a:custGeom>
              <a:solidFill>
                <a:srgbClr val="EC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4055;p88">
                <a:extLst>
                  <a:ext uri="{FF2B5EF4-FFF2-40B4-BE49-F238E27FC236}">
                    <a16:creationId xmlns:a16="http://schemas.microsoft.com/office/drawing/2014/main" id="{4535E633-C438-1312-C8E7-B98891E1F69D}"/>
                  </a:ext>
                </a:extLst>
              </p:cNvPr>
              <p:cNvSpPr/>
              <p:nvPr/>
            </p:nvSpPr>
            <p:spPr>
              <a:xfrm>
                <a:off x="4399925" y="4693100"/>
                <a:ext cx="1260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25" extrusionOk="0">
                    <a:moveTo>
                      <a:pt x="504" y="1"/>
                    </a:moveTo>
                    <a:lnTo>
                      <a:pt x="504" y="1"/>
                    </a:lnTo>
                    <a:cubicBezTo>
                      <a:pt x="184" y="92"/>
                      <a:pt x="1" y="412"/>
                      <a:pt x="1" y="733"/>
                    </a:cubicBezTo>
                    <a:lnTo>
                      <a:pt x="138" y="824"/>
                    </a:lnTo>
                    <a:lnTo>
                      <a:pt x="252" y="733"/>
                    </a:lnTo>
                    <a:cubicBezTo>
                      <a:pt x="344" y="481"/>
                      <a:pt x="412" y="229"/>
                      <a:pt x="504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4056;p88">
                <a:extLst>
                  <a:ext uri="{FF2B5EF4-FFF2-40B4-BE49-F238E27FC236}">
                    <a16:creationId xmlns:a16="http://schemas.microsoft.com/office/drawing/2014/main" id="{87C43164-A425-6ECF-EF1D-9B1BB67E5942}"/>
                  </a:ext>
                </a:extLst>
              </p:cNvPr>
              <p:cNvSpPr/>
              <p:nvPr/>
            </p:nvSpPr>
            <p:spPr>
              <a:xfrm>
                <a:off x="4425650" y="4661100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230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4057;p88">
                <a:extLst>
                  <a:ext uri="{FF2B5EF4-FFF2-40B4-BE49-F238E27FC236}">
                    <a16:creationId xmlns:a16="http://schemas.microsoft.com/office/drawing/2014/main" id="{DEF38BE5-9E40-CD27-5821-0D9F0102C46F}"/>
                  </a:ext>
                </a:extLst>
              </p:cNvPr>
              <p:cNvSpPr/>
              <p:nvPr/>
            </p:nvSpPr>
            <p:spPr>
              <a:xfrm>
                <a:off x="4412500" y="4686250"/>
                <a:ext cx="63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2" extrusionOk="0">
                    <a:moveTo>
                      <a:pt x="252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4058;p88">
                <a:extLst>
                  <a:ext uri="{FF2B5EF4-FFF2-40B4-BE49-F238E27FC236}">
                    <a16:creationId xmlns:a16="http://schemas.microsoft.com/office/drawing/2014/main" id="{CA1E12E6-44EA-414A-EC18-D0041A767878}"/>
                  </a:ext>
                </a:extLst>
              </p:cNvPr>
              <p:cNvSpPr/>
              <p:nvPr/>
            </p:nvSpPr>
            <p:spPr>
              <a:xfrm>
                <a:off x="4393650" y="4711400"/>
                <a:ext cx="765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68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46" y="262"/>
                      <a:pt x="86" y="268"/>
                      <a:pt x="122" y="268"/>
                    </a:cubicBezTo>
                    <a:cubicBezTo>
                      <a:pt x="248" y="268"/>
                      <a:pt x="305" y="197"/>
                      <a:pt x="252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4059;p88">
                <a:extLst>
                  <a:ext uri="{FF2B5EF4-FFF2-40B4-BE49-F238E27FC236}">
                    <a16:creationId xmlns:a16="http://schemas.microsoft.com/office/drawing/2014/main" id="{BFCFEF55-227B-95F4-15B1-CD7A43F73756}"/>
                  </a:ext>
                </a:extLst>
              </p:cNvPr>
              <p:cNvSpPr/>
              <p:nvPr/>
            </p:nvSpPr>
            <p:spPr>
              <a:xfrm>
                <a:off x="4369625" y="4724550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30" y="0"/>
                    </a:moveTo>
                    <a:lnTo>
                      <a:pt x="230" y="0"/>
                    </a:lnTo>
                    <a:cubicBezTo>
                      <a:pt x="92" y="23"/>
                      <a:pt x="1" y="138"/>
                      <a:pt x="1" y="252"/>
                    </a:cubicBez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4060;p88">
                <a:extLst>
                  <a:ext uri="{FF2B5EF4-FFF2-40B4-BE49-F238E27FC236}">
                    <a16:creationId xmlns:a16="http://schemas.microsoft.com/office/drawing/2014/main" id="{65C2908D-B162-FDC9-3508-890930FD1F45}"/>
                  </a:ext>
                </a:extLst>
              </p:cNvPr>
              <p:cNvSpPr/>
              <p:nvPr/>
            </p:nvSpPr>
            <p:spPr>
              <a:xfrm>
                <a:off x="4374775" y="4711975"/>
                <a:ext cx="3205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2242" extrusionOk="0">
                    <a:moveTo>
                      <a:pt x="1007" y="0"/>
                    </a:moveTo>
                    <a:lnTo>
                      <a:pt x="755" y="229"/>
                    </a:lnTo>
                    <a:cubicBezTo>
                      <a:pt x="389" y="732"/>
                      <a:pt x="1" y="1212"/>
                      <a:pt x="161" y="1898"/>
                    </a:cubicBezTo>
                    <a:cubicBezTo>
                      <a:pt x="184" y="2013"/>
                      <a:pt x="69" y="2127"/>
                      <a:pt x="1" y="2241"/>
                    </a:cubicBezTo>
                    <a:lnTo>
                      <a:pt x="504" y="2241"/>
                    </a:lnTo>
                    <a:cubicBezTo>
                      <a:pt x="527" y="2081"/>
                      <a:pt x="527" y="1921"/>
                      <a:pt x="550" y="1761"/>
                    </a:cubicBezTo>
                    <a:cubicBezTo>
                      <a:pt x="595" y="1487"/>
                      <a:pt x="1098" y="1578"/>
                      <a:pt x="1007" y="1327"/>
                    </a:cubicBezTo>
                    <a:cubicBezTo>
                      <a:pt x="915" y="1121"/>
                      <a:pt x="961" y="869"/>
                      <a:pt x="1121" y="686"/>
                    </a:cubicBezTo>
                    <a:cubicBezTo>
                      <a:pt x="1236" y="481"/>
                      <a:pt x="1281" y="229"/>
                      <a:pt x="125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4061;p88">
                <a:extLst>
                  <a:ext uri="{FF2B5EF4-FFF2-40B4-BE49-F238E27FC236}">
                    <a16:creationId xmlns:a16="http://schemas.microsoft.com/office/drawing/2014/main" id="{9D81A112-64D5-6AE2-DD1E-A93573D6581D}"/>
                  </a:ext>
                </a:extLst>
              </p:cNvPr>
              <p:cNvSpPr/>
              <p:nvPr/>
            </p:nvSpPr>
            <p:spPr>
              <a:xfrm>
                <a:off x="4415375" y="4722675"/>
                <a:ext cx="16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556" extrusionOk="0">
                    <a:moveTo>
                      <a:pt x="187" y="1"/>
                    </a:moveTo>
                    <a:cubicBezTo>
                      <a:pt x="126" y="1"/>
                      <a:pt x="56" y="34"/>
                      <a:pt x="0" y="53"/>
                    </a:cubicBezTo>
                    <a:cubicBezTo>
                      <a:pt x="46" y="121"/>
                      <a:pt x="46" y="213"/>
                      <a:pt x="92" y="258"/>
                    </a:cubicBezTo>
                    <a:cubicBezTo>
                      <a:pt x="275" y="373"/>
                      <a:pt x="458" y="464"/>
                      <a:pt x="641" y="556"/>
                    </a:cubicBezTo>
                    <a:cubicBezTo>
                      <a:pt x="641" y="304"/>
                      <a:pt x="480" y="75"/>
                      <a:pt x="229" y="7"/>
                    </a:cubicBezTo>
                    <a:cubicBezTo>
                      <a:pt x="216" y="3"/>
                      <a:pt x="202" y="1"/>
                      <a:pt x="18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4062;p88">
                <a:extLst>
                  <a:ext uri="{FF2B5EF4-FFF2-40B4-BE49-F238E27FC236}">
                    <a16:creationId xmlns:a16="http://schemas.microsoft.com/office/drawing/2014/main" id="{1E4D8C8C-F399-2D8A-E865-2DC6977A8908}"/>
                  </a:ext>
                </a:extLst>
              </p:cNvPr>
              <p:cNvSpPr/>
              <p:nvPr/>
            </p:nvSpPr>
            <p:spPr>
              <a:xfrm>
                <a:off x="4386775" y="4768000"/>
                <a:ext cx="1375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55" extrusionOk="0">
                    <a:moveTo>
                      <a:pt x="24" y="0"/>
                    </a:moveTo>
                    <a:cubicBezTo>
                      <a:pt x="1" y="320"/>
                      <a:pt x="207" y="641"/>
                      <a:pt x="527" y="755"/>
                    </a:cubicBezTo>
                    <a:cubicBezTo>
                      <a:pt x="550" y="412"/>
                      <a:pt x="344" y="115"/>
                      <a:pt x="24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4063;p88">
                <a:extLst>
                  <a:ext uri="{FF2B5EF4-FFF2-40B4-BE49-F238E27FC236}">
                    <a16:creationId xmlns:a16="http://schemas.microsoft.com/office/drawing/2014/main" id="{35EDE2FF-4421-2C01-18AA-46416F83C88B}"/>
                  </a:ext>
                </a:extLst>
              </p:cNvPr>
              <p:cNvSpPr/>
              <p:nvPr/>
            </p:nvSpPr>
            <p:spPr>
              <a:xfrm>
                <a:off x="4423375" y="4742850"/>
                <a:ext cx="80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2" extrusionOk="0">
                    <a:moveTo>
                      <a:pt x="321" y="0"/>
                    </a:moveTo>
                    <a:cubicBezTo>
                      <a:pt x="229" y="0"/>
                      <a:pt x="160" y="23"/>
                      <a:pt x="92" y="23"/>
                    </a:cubicBezTo>
                    <a:cubicBezTo>
                      <a:pt x="46" y="46"/>
                      <a:pt x="0" y="69"/>
                      <a:pt x="0" y="92"/>
                    </a:cubicBezTo>
                    <a:cubicBezTo>
                      <a:pt x="0" y="159"/>
                      <a:pt x="49" y="201"/>
                      <a:pt x="103" y="201"/>
                    </a:cubicBezTo>
                    <a:cubicBezTo>
                      <a:pt x="122" y="201"/>
                      <a:pt x="142" y="195"/>
                      <a:pt x="160" y="183"/>
                    </a:cubicBezTo>
                    <a:cubicBezTo>
                      <a:pt x="229" y="115"/>
                      <a:pt x="275" y="69"/>
                      <a:pt x="321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4064;p88">
                <a:extLst>
                  <a:ext uri="{FF2B5EF4-FFF2-40B4-BE49-F238E27FC236}">
                    <a16:creationId xmlns:a16="http://schemas.microsoft.com/office/drawing/2014/main" id="{3522B877-3FDE-8CC7-57B3-094909AD471F}"/>
                  </a:ext>
                </a:extLst>
              </p:cNvPr>
              <p:cNvSpPr/>
              <p:nvPr/>
            </p:nvSpPr>
            <p:spPr>
              <a:xfrm>
                <a:off x="4431375" y="473655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1" y="252"/>
                    </a:lnTo>
                    <a:lnTo>
                      <a:pt x="252" y="2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8" name="Agrupar 5197">
              <a:extLst>
                <a:ext uri="{FF2B5EF4-FFF2-40B4-BE49-F238E27FC236}">
                  <a16:creationId xmlns:a16="http://schemas.microsoft.com/office/drawing/2014/main" id="{E0A8093A-1437-3085-4135-07B3DC41662E}"/>
                </a:ext>
              </a:extLst>
            </p:cNvPr>
            <p:cNvGrpSpPr/>
            <p:nvPr/>
          </p:nvGrpSpPr>
          <p:grpSpPr>
            <a:xfrm>
              <a:off x="6998396" y="2195721"/>
              <a:ext cx="473465" cy="469461"/>
              <a:chOff x="6998396" y="2195721"/>
              <a:chExt cx="473465" cy="469461"/>
            </a:xfrm>
          </p:grpSpPr>
          <p:sp>
            <p:nvSpPr>
              <p:cNvPr id="5180" name="Google Shape;28457;p152">
                <a:extLst>
                  <a:ext uri="{FF2B5EF4-FFF2-40B4-BE49-F238E27FC236}">
                    <a16:creationId xmlns:a16="http://schemas.microsoft.com/office/drawing/2014/main" id="{1055A01F-76C9-E30A-910F-6BDF2B0F7380}"/>
                  </a:ext>
                </a:extLst>
              </p:cNvPr>
              <p:cNvSpPr/>
              <p:nvPr/>
            </p:nvSpPr>
            <p:spPr>
              <a:xfrm>
                <a:off x="6998396" y="2195721"/>
                <a:ext cx="473465" cy="469461"/>
              </a:xfrm>
              <a:custGeom>
                <a:avLst/>
                <a:gdLst/>
                <a:ahLst/>
                <a:cxnLst/>
                <a:rect l="l" t="t" r="r" b="b"/>
                <a:pathLst>
                  <a:path w="14661" h="14537" extrusionOk="0">
                    <a:moveTo>
                      <a:pt x="7037" y="2439"/>
                    </a:moveTo>
                    <a:lnTo>
                      <a:pt x="7037" y="3581"/>
                    </a:lnTo>
                    <a:cubicBezTo>
                      <a:pt x="5216" y="3735"/>
                      <a:pt x="3797" y="5185"/>
                      <a:pt x="3642" y="6975"/>
                    </a:cubicBezTo>
                    <a:lnTo>
                      <a:pt x="2501" y="6975"/>
                    </a:lnTo>
                    <a:cubicBezTo>
                      <a:pt x="2655" y="4537"/>
                      <a:pt x="4599" y="2593"/>
                      <a:pt x="7037" y="2439"/>
                    </a:cubicBezTo>
                    <a:close/>
                    <a:moveTo>
                      <a:pt x="7624" y="2439"/>
                    </a:moveTo>
                    <a:cubicBezTo>
                      <a:pt x="10062" y="2593"/>
                      <a:pt x="12006" y="4537"/>
                      <a:pt x="12129" y="6975"/>
                    </a:cubicBezTo>
                    <a:lnTo>
                      <a:pt x="11018" y="6975"/>
                    </a:lnTo>
                    <a:cubicBezTo>
                      <a:pt x="10864" y="5185"/>
                      <a:pt x="9414" y="3735"/>
                      <a:pt x="7624" y="3581"/>
                    </a:cubicBezTo>
                    <a:lnTo>
                      <a:pt x="7624" y="2439"/>
                    </a:lnTo>
                    <a:close/>
                    <a:moveTo>
                      <a:pt x="7315" y="4136"/>
                    </a:moveTo>
                    <a:cubicBezTo>
                      <a:pt x="10247" y="4136"/>
                      <a:pt x="11574" y="7809"/>
                      <a:pt x="9321" y="9691"/>
                    </a:cubicBezTo>
                    <a:cubicBezTo>
                      <a:pt x="9228" y="8457"/>
                      <a:pt x="8279" y="7839"/>
                      <a:pt x="7330" y="7839"/>
                    </a:cubicBezTo>
                    <a:cubicBezTo>
                      <a:pt x="6381" y="7839"/>
                      <a:pt x="5432" y="8457"/>
                      <a:pt x="5340" y="9691"/>
                    </a:cubicBezTo>
                    <a:cubicBezTo>
                      <a:pt x="3087" y="7809"/>
                      <a:pt x="4414" y="4136"/>
                      <a:pt x="7315" y="4136"/>
                    </a:cubicBezTo>
                    <a:close/>
                    <a:moveTo>
                      <a:pt x="7315" y="8403"/>
                    </a:moveTo>
                    <a:cubicBezTo>
                      <a:pt x="8025" y="8403"/>
                      <a:pt x="8735" y="8873"/>
                      <a:pt x="8735" y="9815"/>
                    </a:cubicBezTo>
                    <a:lnTo>
                      <a:pt x="8735" y="10062"/>
                    </a:lnTo>
                    <a:cubicBezTo>
                      <a:pt x="8303" y="10278"/>
                      <a:pt x="7816" y="10386"/>
                      <a:pt x="7327" y="10386"/>
                    </a:cubicBezTo>
                    <a:cubicBezTo>
                      <a:pt x="6837" y="10386"/>
                      <a:pt x="6343" y="10278"/>
                      <a:pt x="5895" y="10062"/>
                    </a:cubicBezTo>
                    <a:lnTo>
                      <a:pt x="5895" y="9815"/>
                    </a:lnTo>
                    <a:cubicBezTo>
                      <a:pt x="5895" y="8873"/>
                      <a:pt x="6605" y="8403"/>
                      <a:pt x="7315" y="8403"/>
                    </a:cubicBezTo>
                    <a:close/>
                    <a:moveTo>
                      <a:pt x="3673" y="7562"/>
                    </a:moveTo>
                    <a:cubicBezTo>
                      <a:pt x="3797" y="9352"/>
                      <a:pt x="5247" y="10802"/>
                      <a:pt x="7068" y="10957"/>
                    </a:cubicBezTo>
                    <a:lnTo>
                      <a:pt x="7068" y="12068"/>
                    </a:lnTo>
                    <a:cubicBezTo>
                      <a:pt x="4630" y="11944"/>
                      <a:pt x="2686" y="10000"/>
                      <a:pt x="2531" y="7562"/>
                    </a:cubicBezTo>
                    <a:close/>
                    <a:moveTo>
                      <a:pt x="7330" y="1"/>
                    </a:moveTo>
                    <a:cubicBezTo>
                      <a:pt x="7184" y="1"/>
                      <a:pt x="7037" y="93"/>
                      <a:pt x="7037" y="278"/>
                    </a:cubicBezTo>
                    <a:lnTo>
                      <a:pt x="7037" y="1883"/>
                    </a:lnTo>
                    <a:cubicBezTo>
                      <a:pt x="4291" y="2037"/>
                      <a:pt x="2099" y="4229"/>
                      <a:pt x="1945" y="6975"/>
                    </a:cubicBezTo>
                    <a:lnTo>
                      <a:pt x="340" y="6975"/>
                    </a:lnTo>
                    <a:cubicBezTo>
                      <a:pt x="1" y="7037"/>
                      <a:pt x="1" y="7500"/>
                      <a:pt x="340" y="7562"/>
                    </a:cubicBezTo>
                    <a:lnTo>
                      <a:pt x="1945" y="7562"/>
                    </a:lnTo>
                    <a:cubicBezTo>
                      <a:pt x="2099" y="10308"/>
                      <a:pt x="4291" y="12500"/>
                      <a:pt x="7037" y="12654"/>
                    </a:cubicBezTo>
                    <a:lnTo>
                      <a:pt x="7037" y="14259"/>
                    </a:lnTo>
                    <a:cubicBezTo>
                      <a:pt x="7037" y="14444"/>
                      <a:pt x="7184" y="14536"/>
                      <a:pt x="7330" y="14536"/>
                    </a:cubicBezTo>
                    <a:cubicBezTo>
                      <a:pt x="7477" y="14536"/>
                      <a:pt x="7624" y="14444"/>
                      <a:pt x="7624" y="14259"/>
                    </a:cubicBezTo>
                    <a:lnTo>
                      <a:pt x="7624" y="12654"/>
                    </a:lnTo>
                    <a:cubicBezTo>
                      <a:pt x="8611" y="12592"/>
                      <a:pt x="9599" y="12253"/>
                      <a:pt x="10432" y="11666"/>
                    </a:cubicBezTo>
                    <a:cubicBezTo>
                      <a:pt x="10555" y="11574"/>
                      <a:pt x="10586" y="11419"/>
                      <a:pt x="10494" y="11296"/>
                    </a:cubicBezTo>
                    <a:cubicBezTo>
                      <a:pt x="10438" y="11221"/>
                      <a:pt x="10359" y="11180"/>
                      <a:pt x="10278" y="11180"/>
                    </a:cubicBezTo>
                    <a:cubicBezTo>
                      <a:pt x="10226" y="11180"/>
                      <a:pt x="10172" y="11198"/>
                      <a:pt x="10123" y="11234"/>
                    </a:cubicBezTo>
                    <a:cubicBezTo>
                      <a:pt x="9383" y="11728"/>
                      <a:pt x="8519" y="12037"/>
                      <a:pt x="7624" y="12098"/>
                    </a:cubicBezTo>
                    <a:lnTo>
                      <a:pt x="7624" y="10957"/>
                    </a:lnTo>
                    <a:cubicBezTo>
                      <a:pt x="9444" y="10802"/>
                      <a:pt x="10864" y="9383"/>
                      <a:pt x="11018" y="7562"/>
                    </a:cubicBezTo>
                    <a:lnTo>
                      <a:pt x="12160" y="7562"/>
                    </a:lnTo>
                    <a:cubicBezTo>
                      <a:pt x="12129" y="8210"/>
                      <a:pt x="11975" y="8827"/>
                      <a:pt x="11666" y="9413"/>
                    </a:cubicBezTo>
                    <a:cubicBezTo>
                      <a:pt x="11523" y="9639"/>
                      <a:pt x="11733" y="9850"/>
                      <a:pt x="11935" y="9850"/>
                    </a:cubicBezTo>
                    <a:cubicBezTo>
                      <a:pt x="12038" y="9850"/>
                      <a:pt x="12139" y="9795"/>
                      <a:pt x="12191" y="9660"/>
                    </a:cubicBezTo>
                    <a:cubicBezTo>
                      <a:pt x="12500" y="9012"/>
                      <a:pt x="12685" y="8302"/>
                      <a:pt x="12716" y="7562"/>
                    </a:cubicBezTo>
                    <a:lnTo>
                      <a:pt x="14321" y="7562"/>
                    </a:lnTo>
                    <a:cubicBezTo>
                      <a:pt x="14660" y="7531"/>
                      <a:pt x="14660" y="7037"/>
                      <a:pt x="14321" y="7006"/>
                    </a:cubicBezTo>
                    <a:lnTo>
                      <a:pt x="14321" y="6975"/>
                    </a:lnTo>
                    <a:lnTo>
                      <a:pt x="12716" y="6975"/>
                    </a:lnTo>
                    <a:cubicBezTo>
                      <a:pt x="12561" y="4229"/>
                      <a:pt x="10370" y="2037"/>
                      <a:pt x="7624" y="1883"/>
                    </a:cubicBezTo>
                    <a:lnTo>
                      <a:pt x="7624" y="278"/>
                    </a:lnTo>
                    <a:cubicBezTo>
                      <a:pt x="7624" y="93"/>
                      <a:pt x="7477" y="1"/>
                      <a:pt x="7330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1" name="Google Shape;28458;p152">
                <a:extLst>
                  <a:ext uri="{FF2B5EF4-FFF2-40B4-BE49-F238E27FC236}">
                    <a16:creationId xmlns:a16="http://schemas.microsoft.com/office/drawing/2014/main" id="{C5E00684-9B9B-3B54-4608-17468F1439C9}"/>
                  </a:ext>
                </a:extLst>
              </p:cNvPr>
              <p:cNvSpPr/>
              <p:nvPr/>
            </p:nvSpPr>
            <p:spPr>
              <a:xfrm>
                <a:off x="7033274" y="2531613"/>
                <a:ext cx="105376" cy="100726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19" extrusionOk="0">
                    <a:moveTo>
                      <a:pt x="279" y="0"/>
                    </a:moveTo>
                    <a:cubicBezTo>
                      <a:pt x="124" y="0"/>
                      <a:pt x="1" y="123"/>
                      <a:pt x="1" y="278"/>
                    </a:cubicBezTo>
                    <a:lnTo>
                      <a:pt x="1" y="2839"/>
                    </a:lnTo>
                    <a:cubicBezTo>
                      <a:pt x="1" y="2994"/>
                      <a:pt x="124" y="3117"/>
                      <a:pt x="279" y="3117"/>
                    </a:cubicBezTo>
                    <a:lnTo>
                      <a:pt x="2840" y="3117"/>
                    </a:lnTo>
                    <a:cubicBezTo>
                      <a:pt x="2850" y="3118"/>
                      <a:pt x="2860" y="3118"/>
                      <a:pt x="2870" y="3118"/>
                    </a:cubicBezTo>
                    <a:cubicBezTo>
                      <a:pt x="3262" y="3118"/>
                      <a:pt x="3262" y="2530"/>
                      <a:pt x="2870" y="2530"/>
                    </a:cubicBezTo>
                    <a:cubicBezTo>
                      <a:pt x="2860" y="2530"/>
                      <a:pt x="2850" y="2530"/>
                      <a:pt x="2840" y="2531"/>
                    </a:cubicBezTo>
                    <a:lnTo>
                      <a:pt x="587" y="2531"/>
                    </a:lnTo>
                    <a:lnTo>
                      <a:pt x="587" y="278"/>
                    </a:lnTo>
                    <a:cubicBezTo>
                      <a:pt x="556" y="123"/>
                      <a:pt x="433" y="0"/>
                      <a:pt x="279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28459;p152">
                <a:extLst>
                  <a:ext uri="{FF2B5EF4-FFF2-40B4-BE49-F238E27FC236}">
                    <a16:creationId xmlns:a16="http://schemas.microsoft.com/office/drawing/2014/main" id="{C281063B-755A-2C6A-A5D0-7169B4FA0593}"/>
                  </a:ext>
                </a:extLst>
              </p:cNvPr>
              <p:cNvSpPr/>
              <p:nvPr/>
            </p:nvSpPr>
            <p:spPr>
              <a:xfrm>
                <a:off x="7336258" y="2530838"/>
                <a:ext cx="100693" cy="101468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142" extrusionOk="0">
                    <a:moveTo>
                      <a:pt x="2825" y="1"/>
                    </a:moveTo>
                    <a:cubicBezTo>
                      <a:pt x="2678" y="1"/>
                      <a:pt x="2532" y="101"/>
                      <a:pt x="2532" y="302"/>
                    </a:cubicBezTo>
                    <a:lnTo>
                      <a:pt x="2532" y="2555"/>
                    </a:lnTo>
                    <a:lnTo>
                      <a:pt x="279" y="2555"/>
                    </a:lnTo>
                    <a:cubicBezTo>
                      <a:pt x="124" y="2555"/>
                      <a:pt x="1" y="2678"/>
                      <a:pt x="1" y="2863"/>
                    </a:cubicBezTo>
                    <a:cubicBezTo>
                      <a:pt x="1" y="3018"/>
                      <a:pt x="124" y="3141"/>
                      <a:pt x="279" y="3141"/>
                    </a:cubicBezTo>
                    <a:lnTo>
                      <a:pt x="2840" y="3141"/>
                    </a:lnTo>
                    <a:cubicBezTo>
                      <a:pt x="2994" y="3141"/>
                      <a:pt x="3118" y="3018"/>
                      <a:pt x="3118" y="2863"/>
                    </a:cubicBezTo>
                    <a:lnTo>
                      <a:pt x="3118" y="302"/>
                    </a:lnTo>
                    <a:cubicBezTo>
                      <a:pt x="3118" y="101"/>
                      <a:pt x="2971" y="1"/>
                      <a:pt x="2825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28460;p152">
                <a:extLst>
                  <a:ext uri="{FF2B5EF4-FFF2-40B4-BE49-F238E27FC236}">
                    <a16:creationId xmlns:a16="http://schemas.microsoft.com/office/drawing/2014/main" id="{B5D0F141-B544-4E8A-1768-D1B9D4703120}"/>
                  </a:ext>
                </a:extLst>
              </p:cNvPr>
              <p:cNvSpPr/>
              <p:nvPr/>
            </p:nvSpPr>
            <p:spPr>
              <a:xfrm>
                <a:off x="7033274" y="2229468"/>
                <a:ext cx="105376" cy="100823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22" extrusionOk="0">
                    <a:moveTo>
                      <a:pt x="2896" y="1"/>
                    </a:moveTo>
                    <a:cubicBezTo>
                      <a:pt x="2879" y="1"/>
                      <a:pt x="2860" y="2"/>
                      <a:pt x="2840" y="5"/>
                    </a:cubicBezTo>
                    <a:lnTo>
                      <a:pt x="279" y="5"/>
                    </a:lnTo>
                    <a:cubicBezTo>
                      <a:pt x="124" y="5"/>
                      <a:pt x="1" y="128"/>
                      <a:pt x="1" y="283"/>
                    </a:cubicBezTo>
                    <a:lnTo>
                      <a:pt x="1" y="2844"/>
                    </a:lnTo>
                    <a:cubicBezTo>
                      <a:pt x="1" y="2998"/>
                      <a:pt x="124" y="3122"/>
                      <a:pt x="279" y="3122"/>
                    </a:cubicBezTo>
                    <a:cubicBezTo>
                      <a:pt x="433" y="3122"/>
                      <a:pt x="556" y="2998"/>
                      <a:pt x="587" y="2844"/>
                    </a:cubicBezTo>
                    <a:lnTo>
                      <a:pt x="587" y="560"/>
                    </a:lnTo>
                    <a:lnTo>
                      <a:pt x="2840" y="560"/>
                    </a:lnTo>
                    <a:cubicBezTo>
                      <a:pt x="2850" y="561"/>
                      <a:pt x="2860" y="561"/>
                      <a:pt x="2870" y="561"/>
                    </a:cubicBezTo>
                    <a:cubicBezTo>
                      <a:pt x="3253" y="561"/>
                      <a:pt x="3262" y="1"/>
                      <a:pt x="2896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28461;p152">
                <a:extLst>
                  <a:ext uri="{FF2B5EF4-FFF2-40B4-BE49-F238E27FC236}">
                    <a16:creationId xmlns:a16="http://schemas.microsoft.com/office/drawing/2014/main" id="{11F94E3A-323F-EA24-7540-E89172056AF4}"/>
                  </a:ext>
                </a:extLst>
              </p:cNvPr>
              <p:cNvSpPr/>
              <p:nvPr/>
            </p:nvSpPr>
            <p:spPr>
              <a:xfrm>
                <a:off x="7331607" y="2228564"/>
                <a:ext cx="105344" cy="101727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150" extrusionOk="0">
                    <a:moveTo>
                      <a:pt x="393" y="1"/>
                    </a:moveTo>
                    <a:cubicBezTo>
                      <a:pt x="0" y="1"/>
                      <a:pt x="0" y="589"/>
                      <a:pt x="393" y="589"/>
                    </a:cubicBezTo>
                    <a:cubicBezTo>
                      <a:pt x="403" y="589"/>
                      <a:pt x="413" y="589"/>
                      <a:pt x="423" y="588"/>
                    </a:cubicBezTo>
                    <a:lnTo>
                      <a:pt x="2676" y="588"/>
                    </a:lnTo>
                    <a:lnTo>
                      <a:pt x="2676" y="2872"/>
                    </a:lnTo>
                    <a:cubicBezTo>
                      <a:pt x="2676" y="3026"/>
                      <a:pt x="2799" y="3150"/>
                      <a:pt x="2984" y="3150"/>
                    </a:cubicBezTo>
                    <a:lnTo>
                      <a:pt x="2984" y="3119"/>
                    </a:lnTo>
                    <a:cubicBezTo>
                      <a:pt x="3138" y="3119"/>
                      <a:pt x="3262" y="2996"/>
                      <a:pt x="3262" y="2841"/>
                    </a:cubicBezTo>
                    <a:lnTo>
                      <a:pt x="3262" y="280"/>
                    </a:lnTo>
                    <a:cubicBezTo>
                      <a:pt x="3262" y="125"/>
                      <a:pt x="3138" y="2"/>
                      <a:pt x="2984" y="2"/>
                    </a:cubicBezTo>
                    <a:lnTo>
                      <a:pt x="423" y="2"/>
                    </a:lnTo>
                    <a:cubicBezTo>
                      <a:pt x="413" y="1"/>
                      <a:pt x="403" y="1"/>
                      <a:pt x="393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Elipse 5184">
                <a:extLst>
                  <a:ext uri="{FF2B5EF4-FFF2-40B4-BE49-F238E27FC236}">
                    <a16:creationId xmlns:a16="http://schemas.microsoft.com/office/drawing/2014/main" id="{10DCFE45-ED4F-7346-3541-8F8184B5E47A}"/>
                  </a:ext>
                </a:extLst>
              </p:cNvPr>
              <p:cNvSpPr/>
              <p:nvPr/>
            </p:nvSpPr>
            <p:spPr>
              <a:xfrm>
                <a:off x="7155034" y="2372164"/>
                <a:ext cx="146171" cy="1461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5" name="Google Shape;14401;p124">
            <a:extLst>
              <a:ext uri="{FF2B5EF4-FFF2-40B4-BE49-F238E27FC236}">
                <a16:creationId xmlns:a16="http://schemas.microsoft.com/office/drawing/2014/main" id="{BD5BED79-95FE-F590-0F8B-125A8EA6A4A5}"/>
              </a:ext>
            </a:extLst>
          </p:cNvPr>
          <p:cNvGrpSpPr/>
          <p:nvPr/>
        </p:nvGrpSpPr>
        <p:grpSpPr>
          <a:xfrm>
            <a:off x="726920" y="827890"/>
            <a:ext cx="428253" cy="357878"/>
            <a:chOff x="1190625" y="662750"/>
            <a:chExt cx="5228975" cy="4369700"/>
          </a:xfrm>
        </p:grpSpPr>
        <p:sp>
          <p:nvSpPr>
            <p:cNvPr id="6" name="Google Shape;14402;p124">
              <a:extLst>
                <a:ext uri="{FF2B5EF4-FFF2-40B4-BE49-F238E27FC236}">
                  <a16:creationId xmlns:a16="http://schemas.microsoft.com/office/drawing/2014/main" id="{E9C915ED-1ECD-C72A-88A8-9C318FEAF611}"/>
                </a:ext>
              </a:extLst>
            </p:cNvPr>
            <p:cNvSpPr/>
            <p:nvPr/>
          </p:nvSpPr>
          <p:spPr>
            <a:xfrm>
              <a:off x="1190625" y="662750"/>
              <a:ext cx="5228975" cy="2803950"/>
            </a:xfrm>
            <a:custGeom>
              <a:avLst/>
              <a:gdLst/>
              <a:ahLst/>
              <a:cxnLst/>
              <a:rect l="l" t="t" r="r" b="b"/>
              <a:pathLst>
                <a:path w="209159" h="112158" extrusionOk="0">
                  <a:moveTo>
                    <a:pt x="175756" y="6795"/>
                  </a:moveTo>
                  <a:lnTo>
                    <a:pt x="175756" y="6795"/>
                  </a:lnTo>
                  <a:cubicBezTo>
                    <a:pt x="175136" y="12503"/>
                    <a:pt x="173342" y="15570"/>
                    <a:pt x="172592" y="16646"/>
                  </a:cubicBezTo>
                  <a:cubicBezTo>
                    <a:pt x="170993" y="18832"/>
                    <a:pt x="172070" y="21930"/>
                    <a:pt x="174647" y="22713"/>
                  </a:cubicBezTo>
                  <a:cubicBezTo>
                    <a:pt x="172115" y="25843"/>
                    <a:pt x="169558" y="26466"/>
                    <a:pt x="167863" y="26466"/>
                  </a:cubicBezTo>
                  <a:cubicBezTo>
                    <a:pt x="167615" y="26466"/>
                    <a:pt x="167385" y="26453"/>
                    <a:pt x="167177" y="26432"/>
                  </a:cubicBezTo>
                  <a:cubicBezTo>
                    <a:pt x="167029" y="26416"/>
                    <a:pt x="166881" y="26407"/>
                    <a:pt x="166734" y="26407"/>
                  </a:cubicBezTo>
                  <a:cubicBezTo>
                    <a:pt x="165712" y="26407"/>
                    <a:pt x="164721" y="26800"/>
                    <a:pt x="163980" y="27541"/>
                  </a:cubicBezTo>
                  <a:cubicBezTo>
                    <a:pt x="163589" y="27900"/>
                    <a:pt x="163295" y="28357"/>
                    <a:pt x="163099" y="28846"/>
                  </a:cubicBezTo>
                  <a:cubicBezTo>
                    <a:pt x="161697" y="28226"/>
                    <a:pt x="160849" y="27378"/>
                    <a:pt x="160327" y="26563"/>
                  </a:cubicBezTo>
                  <a:cubicBezTo>
                    <a:pt x="161534" y="25453"/>
                    <a:pt x="162251" y="24703"/>
                    <a:pt x="162349" y="24605"/>
                  </a:cubicBezTo>
                  <a:cubicBezTo>
                    <a:pt x="163491" y="23366"/>
                    <a:pt x="163426" y="21441"/>
                    <a:pt x="162186" y="20267"/>
                  </a:cubicBezTo>
                  <a:cubicBezTo>
                    <a:pt x="161596" y="19723"/>
                    <a:pt x="160851" y="19453"/>
                    <a:pt x="160108" y="19453"/>
                  </a:cubicBezTo>
                  <a:cubicBezTo>
                    <a:pt x="159291" y="19453"/>
                    <a:pt x="158478" y="19781"/>
                    <a:pt x="157880" y="20430"/>
                  </a:cubicBezTo>
                  <a:cubicBezTo>
                    <a:pt x="157848" y="20463"/>
                    <a:pt x="157260" y="21082"/>
                    <a:pt x="156217" y="22028"/>
                  </a:cubicBezTo>
                  <a:cubicBezTo>
                    <a:pt x="155238" y="21539"/>
                    <a:pt x="154096" y="20626"/>
                    <a:pt x="153346" y="18832"/>
                  </a:cubicBezTo>
                  <a:cubicBezTo>
                    <a:pt x="154977" y="18212"/>
                    <a:pt x="156053" y="16581"/>
                    <a:pt x="155890" y="14787"/>
                  </a:cubicBezTo>
                  <a:cubicBezTo>
                    <a:pt x="155760" y="13156"/>
                    <a:pt x="156151" y="10253"/>
                    <a:pt x="159805" y="7447"/>
                  </a:cubicBezTo>
                  <a:cubicBezTo>
                    <a:pt x="160304" y="9262"/>
                    <a:pt x="161939" y="10367"/>
                    <a:pt x="163634" y="10367"/>
                  </a:cubicBezTo>
                  <a:cubicBezTo>
                    <a:pt x="164377" y="10367"/>
                    <a:pt x="165131" y="10155"/>
                    <a:pt x="165807" y="9698"/>
                  </a:cubicBezTo>
                  <a:cubicBezTo>
                    <a:pt x="166916" y="8948"/>
                    <a:pt x="170015" y="7252"/>
                    <a:pt x="175756" y="6795"/>
                  </a:cubicBezTo>
                  <a:close/>
                  <a:moveTo>
                    <a:pt x="32163" y="12242"/>
                  </a:moveTo>
                  <a:cubicBezTo>
                    <a:pt x="39274" y="17135"/>
                    <a:pt x="42080" y="21637"/>
                    <a:pt x="43123" y="23920"/>
                  </a:cubicBezTo>
                  <a:cubicBezTo>
                    <a:pt x="43862" y="25533"/>
                    <a:pt x="45422" y="26405"/>
                    <a:pt x="47005" y="26405"/>
                  </a:cubicBezTo>
                  <a:cubicBezTo>
                    <a:pt x="48079" y="26405"/>
                    <a:pt x="49162" y="26004"/>
                    <a:pt x="50006" y="25160"/>
                  </a:cubicBezTo>
                  <a:lnTo>
                    <a:pt x="51050" y="24083"/>
                  </a:lnTo>
                  <a:lnTo>
                    <a:pt x="51050" y="24083"/>
                  </a:lnTo>
                  <a:cubicBezTo>
                    <a:pt x="54475" y="31390"/>
                    <a:pt x="52485" y="35924"/>
                    <a:pt x="50887" y="38110"/>
                  </a:cubicBezTo>
                  <a:cubicBezTo>
                    <a:pt x="49484" y="40002"/>
                    <a:pt x="49941" y="42644"/>
                    <a:pt x="51768" y="44014"/>
                  </a:cubicBezTo>
                  <a:cubicBezTo>
                    <a:pt x="49320" y="46167"/>
                    <a:pt x="46952" y="46774"/>
                    <a:pt x="45122" y="46774"/>
                  </a:cubicBezTo>
                  <a:cubicBezTo>
                    <a:pt x="44928" y="46774"/>
                    <a:pt x="44740" y="46767"/>
                    <a:pt x="44559" y="46754"/>
                  </a:cubicBezTo>
                  <a:cubicBezTo>
                    <a:pt x="43548" y="39480"/>
                    <a:pt x="41264" y="34196"/>
                    <a:pt x="41101" y="33772"/>
                  </a:cubicBezTo>
                  <a:cubicBezTo>
                    <a:pt x="40593" y="32634"/>
                    <a:pt x="39474" y="31946"/>
                    <a:pt x="38305" y="31946"/>
                  </a:cubicBezTo>
                  <a:cubicBezTo>
                    <a:pt x="37898" y="31946"/>
                    <a:pt x="37485" y="32029"/>
                    <a:pt x="37089" y="32206"/>
                  </a:cubicBezTo>
                  <a:cubicBezTo>
                    <a:pt x="35523" y="32858"/>
                    <a:pt x="34838" y="34685"/>
                    <a:pt x="35490" y="36218"/>
                  </a:cubicBezTo>
                  <a:cubicBezTo>
                    <a:pt x="35523" y="36316"/>
                    <a:pt x="37643" y="41274"/>
                    <a:pt x="38524" y="47994"/>
                  </a:cubicBezTo>
                  <a:cubicBezTo>
                    <a:pt x="37823" y="48435"/>
                    <a:pt x="36069" y="49847"/>
                    <a:pt x="32885" y="49847"/>
                  </a:cubicBezTo>
                  <a:cubicBezTo>
                    <a:pt x="32067" y="49847"/>
                    <a:pt x="31154" y="49754"/>
                    <a:pt x="30141" y="49527"/>
                  </a:cubicBezTo>
                  <a:cubicBezTo>
                    <a:pt x="31087" y="47439"/>
                    <a:pt x="30206" y="44928"/>
                    <a:pt x="28053" y="43916"/>
                  </a:cubicBezTo>
                  <a:cubicBezTo>
                    <a:pt x="26096" y="43003"/>
                    <a:pt x="21757" y="40035"/>
                    <a:pt x="21203" y="31684"/>
                  </a:cubicBezTo>
                  <a:lnTo>
                    <a:pt x="21203" y="31684"/>
                  </a:lnTo>
                  <a:lnTo>
                    <a:pt x="22638" y="32108"/>
                  </a:lnTo>
                  <a:cubicBezTo>
                    <a:pt x="23054" y="32231"/>
                    <a:pt x="23469" y="32289"/>
                    <a:pt x="23873" y="32289"/>
                  </a:cubicBezTo>
                  <a:cubicBezTo>
                    <a:pt x="26259" y="32289"/>
                    <a:pt x="28286" y="30275"/>
                    <a:pt x="28118" y="27737"/>
                  </a:cubicBezTo>
                  <a:cubicBezTo>
                    <a:pt x="27955" y="25258"/>
                    <a:pt x="28249" y="19941"/>
                    <a:pt x="32163" y="12242"/>
                  </a:cubicBezTo>
                  <a:close/>
                  <a:moveTo>
                    <a:pt x="164143" y="67435"/>
                  </a:moveTo>
                  <a:cubicBezTo>
                    <a:pt x="166557" y="67435"/>
                    <a:pt x="168547" y="69392"/>
                    <a:pt x="168547" y="71839"/>
                  </a:cubicBezTo>
                  <a:cubicBezTo>
                    <a:pt x="168547" y="74253"/>
                    <a:pt x="166557" y="76210"/>
                    <a:pt x="164143" y="76210"/>
                  </a:cubicBezTo>
                  <a:cubicBezTo>
                    <a:pt x="161729" y="76210"/>
                    <a:pt x="159739" y="74253"/>
                    <a:pt x="159739" y="71839"/>
                  </a:cubicBezTo>
                  <a:cubicBezTo>
                    <a:pt x="159739" y="69392"/>
                    <a:pt x="161729" y="67435"/>
                    <a:pt x="164143" y="67435"/>
                  </a:cubicBezTo>
                  <a:close/>
                  <a:moveTo>
                    <a:pt x="179050" y="67435"/>
                  </a:moveTo>
                  <a:cubicBezTo>
                    <a:pt x="181464" y="67435"/>
                    <a:pt x="183454" y="69392"/>
                    <a:pt x="183454" y="71839"/>
                  </a:cubicBezTo>
                  <a:cubicBezTo>
                    <a:pt x="183454" y="74253"/>
                    <a:pt x="181464" y="76210"/>
                    <a:pt x="179050" y="76210"/>
                  </a:cubicBezTo>
                  <a:cubicBezTo>
                    <a:pt x="176637" y="76210"/>
                    <a:pt x="174647" y="74253"/>
                    <a:pt x="174647" y="71839"/>
                  </a:cubicBezTo>
                  <a:cubicBezTo>
                    <a:pt x="174647" y="69392"/>
                    <a:pt x="176637" y="67435"/>
                    <a:pt x="179050" y="67435"/>
                  </a:cubicBezTo>
                  <a:close/>
                  <a:moveTo>
                    <a:pt x="156706" y="82342"/>
                  </a:moveTo>
                  <a:cubicBezTo>
                    <a:pt x="159120" y="82342"/>
                    <a:pt x="161077" y="84300"/>
                    <a:pt x="161077" y="86746"/>
                  </a:cubicBezTo>
                  <a:cubicBezTo>
                    <a:pt x="161077" y="89160"/>
                    <a:pt x="159120" y="91117"/>
                    <a:pt x="156706" y="91117"/>
                  </a:cubicBezTo>
                  <a:cubicBezTo>
                    <a:pt x="154259" y="91117"/>
                    <a:pt x="152302" y="89160"/>
                    <a:pt x="152302" y="86746"/>
                  </a:cubicBezTo>
                  <a:cubicBezTo>
                    <a:pt x="152302" y="84300"/>
                    <a:pt x="154259" y="82342"/>
                    <a:pt x="156706" y="82342"/>
                  </a:cubicBezTo>
                  <a:close/>
                  <a:moveTo>
                    <a:pt x="171613" y="82342"/>
                  </a:moveTo>
                  <a:cubicBezTo>
                    <a:pt x="174027" y="82342"/>
                    <a:pt x="175984" y="84300"/>
                    <a:pt x="175984" y="86746"/>
                  </a:cubicBezTo>
                  <a:cubicBezTo>
                    <a:pt x="175984" y="89160"/>
                    <a:pt x="174027" y="91117"/>
                    <a:pt x="171613" y="91117"/>
                  </a:cubicBezTo>
                  <a:cubicBezTo>
                    <a:pt x="169167" y="91117"/>
                    <a:pt x="167209" y="89160"/>
                    <a:pt x="167209" y="86746"/>
                  </a:cubicBezTo>
                  <a:cubicBezTo>
                    <a:pt x="167209" y="84300"/>
                    <a:pt x="169167" y="82342"/>
                    <a:pt x="171613" y="82342"/>
                  </a:cubicBezTo>
                  <a:close/>
                  <a:moveTo>
                    <a:pt x="186488" y="82342"/>
                  </a:moveTo>
                  <a:cubicBezTo>
                    <a:pt x="188934" y="82342"/>
                    <a:pt x="190891" y="84300"/>
                    <a:pt x="190891" y="86746"/>
                  </a:cubicBezTo>
                  <a:cubicBezTo>
                    <a:pt x="190891" y="89160"/>
                    <a:pt x="188934" y="91117"/>
                    <a:pt x="186488" y="91117"/>
                  </a:cubicBezTo>
                  <a:cubicBezTo>
                    <a:pt x="184074" y="91117"/>
                    <a:pt x="182117" y="89160"/>
                    <a:pt x="182117" y="86746"/>
                  </a:cubicBezTo>
                  <a:cubicBezTo>
                    <a:pt x="182117" y="84300"/>
                    <a:pt x="184074" y="82342"/>
                    <a:pt x="186488" y="82342"/>
                  </a:cubicBezTo>
                  <a:close/>
                  <a:moveTo>
                    <a:pt x="164143" y="97250"/>
                  </a:moveTo>
                  <a:cubicBezTo>
                    <a:pt x="166557" y="97250"/>
                    <a:pt x="168547" y="99207"/>
                    <a:pt x="168547" y="101621"/>
                  </a:cubicBezTo>
                  <a:cubicBezTo>
                    <a:pt x="168547" y="104067"/>
                    <a:pt x="166557" y="106025"/>
                    <a:pt x="164143" y="106025"/>
                  </a:cubicBezTo>
                  <a:cubicBezTo>
                    <a:pt x="161729" y="106025"/>
                    <a:pt x="159739" y="104067"/>
                    <a:pt x="159739" y="101621"/>
                  </a:cubicBezTo>
                  <a:cubicBezTo>
                    <a:pt x="159739" y="99207"/>
                    <a:pt x="161729" y="97250"/>
                    <a:pt x="164143" y="97250"/>
                  </a:cubicBezTo>
                  <a:close/>
                  <a:moveTo>
                    <a:pt x="179050" y="97250"/>
                  </a:moveTo>
                  <a:cubicBezTo>
                    <a:pt x="181464" y="97250"/>
                    <a:pt x="183454" y="99207"/>
                    <a:pt x="183454" y="101621"/>
                  </a:cubicBezTo>
                  <a:cubicBezTo>
                    <a:pt x="183454" y="104067"/>
                    <a:pt x="181464" y="106025"/>
                    <a:pt x="179050" y="106025"/>
                  </a:cubicBezTo>
                  <a:cubicBezTo>
                    <a:pt x="176637" y="106025"/>
                    <a:pt x="174647" y="104067"/>
                    <a:pt x="174647" y="101621"/>
                  </a:cubicBezTo>
                  <a:cubicBezTo>
                    <a:pt x="174647" y="99207"/>
                    <a:pt x="176637" y="97250"/>
                    <a:pt x="179050" y="97250"/>
                  </a:cubicBezTo>
                  <a:close/>
                  <a:moveTo>
                    <a:pt x="161249" y="0"/>
                  </a:moveTo>
                  <a:cubicBezTo>
                    <a:pt x="160612" y="0"/>
                    <a:pt x="159960" y="158"/>
                    <a:pt x="159348" y="499"/>
                  </a:cubicBezTo>
                  <a:cubicBezTo>
                    <a:pt x="152139" y="4414"/>
                    <a:pt x="150214" y="9470"/>
                    <a:pt x="149823" y="12830"/>
                  </a:cubicBezTo>
                  <a:cubicBezTo>
                    <a:pt x="147670" y="13221"/>
                    <a:pt x="146300" y="15243"/>
                    <a:pt x="146626" y="17298"/>
                  </a:cubicBezTo>
                  <a:cubicBezTo>
                    <a:pt x="147311" y="21702"/>
                    <a:pt x="149269" y="24344"/>
                    <a:pt x="151128" y="25943"/>
                  </a:cubicBezTo>
                  <a:cubicBezTo>
                    <a:pt x="147377" y="28487"/>
                    <a:pt x="142255" y="31064"/>
                    <a:pt x="136416" y="31880"/>
                  </a:cubicBezTo>
                  <a:cubicBezTo>
                    <a:pt x="133220" y="31097"/>
                    <a:pt x="129958" y="30510"/>
                    <a:pt x="126630" y="30085"/>
                  </a:cubicBezTo>
                  <a:cubicBezTo>
                    <a:pt x="123207" y="29665"/>
                    <a:pt x="119780" y="29459"/>
                    <a:pt x="116369" y="29459"/>
                  </a:cubicBezTo>
                  <a:cubicBezTo>
                    <a:pt x="106809" y="29459"/>
                    <a:pt x="97377" y="31077"/>
                    <a:pt x="88530" y="34130"/>
                  </a:cubicBezTo>
                  <a:cubicBezTo>
                    <a:pt x="89705" y="30281"/>
                    <a:pt x="90455" y="25649"/>
                    <a:pt x="90096" y="20528"/>
                  </a:cubicBezTo>
                  <a:cubicBezTo>
                    <a:pt x="89607" y="13254"/>
                    <a:pt x="83539" y="7578"/>
                    <a:pt x="76265" y="7578"/>
                  </a:cubicBezTo>
                  <a:cubicBezTo>
                    <a:pt x="70981" y="7578"/>
                    <a:pt x="66708" y="11884"/>
                    <a:pt x="66708" y="17168"/>
                  </a:cubicBezTo>
                  <a:cubicBezTo>
                    <a:pt x="66708" y="22191"/>
                    <a:pt x="70622" y="26367"/>
                    <a:pt x="75613" y="26726"/>
                  </a:cubicBezTo>
                  <a:cubicBezTo>
                    <a:pt x="75674" y="26729"/>
                    <a:pt x="75735" y="26731"/>
                    <a:pt x="75796" y="26731"/>
                  </a:cubicBezTo>
                  <a:cubicBezTo>
                    <a:pt x="77414" y="26731"/>
                    <a:pt x="78781" y="25491"/>
                    <a:pt x="78875" y="23888"/>
                  </a:cubicBezTo>
                  <a:cubicBezTo>
                    <a:pt x="79005" y="22191"/>
                    <a:pt x="77733" y="20724"/>
                    <a:pt x="76037" y="20626"/>
                  </a:cubicBezTo>
                  <a:cubicBezTo>
                    <a:pt x="74439" y="20495"/>
                    <a:pt x="72808" y="19190"/>
                    <a:pt x="72808" y="17168"/>
                  </a:cubicBezTo>
                  <a:cubicBezTo>
                    <a:pt x="72808" y="15243"/>
                    <a:pt x="74373" y="13710"/>
                    <a:pt x="76265" y="13710"/>
                  </a:cubicBezTo>
                  <a:cubicBezTo>
                    <a:pt x="80343" y="13710"/>
                    <a:pt x="83735" y="16874"/>
                    <a:pt x="83996" y="20919"/>
                  </a:cubicBezTo>
                  <a:cubicBezTo>
                    <a:pt x="84453" y="27672"/>
                    <a:pt x="82626" y="33413"/>
                    <a:pt x="80832" y="37262"/>
                  </a:cubicBezTo>
                  <a:cubicBezTo>
                    <a:pt x="60738" y="46558"/>
                    <a:pt x="60901" y="54159"/>
                    <a:pt x="44200" y="62347"/>
                  </a:cubicBezTo>
                  <a:cubicBezTo>
                    <a:pt x="44885" y="59117"/>
                    <a:pt x="45113" y="55920"/>
                    <a:pt x="45048" y="52887"/>
                  </a:cubicBezTo>
                  <a:cubicBezTo>
                    <a:pt x="48375" y="52887"/>
                    <a:pt x="53431" y="51778"/>
                    <a:pt x="58129" y="46232"/>
                  </a:cubicBezTo>
                  <a:cubicBezTo>
                    <a:pt x="59857" y="44210"/>
                    <a:pt x="59270" y="41144"/>
                    <a:pt x="57020" y="39806"/>
                  </a:cubicBezTo>
                  <a:cubicBezTo>
                    <a:pt x="59042" y="36022"/>
                    <a:pt x="60967" y="28846"/>
                    <a:pt x="55225" y="18864"/>
                  </a:cubicBezTo>
                  <a:cubicBezTo>
                    <a:pt x="54420" y="17459"/>
                    <a:pt x="52980" y="16711"/>
                    <a:pt x="51523" y="16711"/>
                  </a:cubicBezTo>
                  <a:cubicBezTo>
                    <a:pt x="50443" y="16711"/>
                    <a:pt x="49353" y="17122"/>
                    <a:pt x="48506" y="17983"/>
                  </a:cubicBezTo>
                  <a:lnTo>
                    <a:pt x="47429" y="19060"/>
                  </a:lnTo>
                  <a:cubicBezTo>
                    <a:pt x="45570" y="15961"/>
                    <a:pt x="41982" y="11525"/>
                    <a:pt x="35425" y="7088"/>
                  </a:cubicBezTo>
                  <a:cubicBezTo>
                    <a:pt x="34401" y="6395"/>
                    <a:pt x="33243" y="6066"/>
                    <a:pt x="32099" y="6066"/>
                  </a:cubicBezTo>
                  <a:cubicBezTo>
                    <a:pt x="29962" y="6066"/>
                    <a:pt x="27876" y="7213"/>
                    <a:pt x="26814" y="9274"/>
                  </a:cubicBezTo>
                  <a:cubicBezTo>
                    <a:pt x="23160" y="16320"/>
                    <a:pt x="22149" y="21898"/>
                    <a:pt x="21986" y="25519"/>
                  </a:cubicBezTo>
                  <a:lnTo>
                    <a:pt x="20551" y="25095"/>
                  </a:lnTo>
                  <a:cubicBezTo>
                    <a:pt x="20134" y="24969"/>
                    <a:pt x="19717" y="24910"/>
                    <a:pt x="19309" y="24910"/>
                  </a:cubicBezTo>
                  <a:cubicBezTo>
                    <a:pt x="17064" y="24910"/>
                    <a:pt x="15093" y="26700"/>
                    <a:pt x="15038" y="29074"/>
                  </a:cubicBezTo>
                  <a:cubicBezTo>
                    <a:pt x="14809" y="40589"/>
                    <a:pt x="19898" y="45971"/>
                    <a:pt x="23519" y="48353"/>
                  </a:cubicBezTo>
                  <a:cubicBezTo>
                    <a:pt x="22149" y="50603"/>
                    <a:pt x="23127" y="53572"/>
                    <a:pt x="25607" y="54518"/>
                  </a:cubicBezTo>
                  <a:cubicBezTo>
                    <a:pt x="27984" y="55440"/>
                    <a:pt x="30439" y="55967"/>
                    <a:pt x="32877" y="55967"/>
                  </a:cubicBezTo>
                  <a:cubicBezTo>
                    <a:pt x="34920" y="55967"/>
                    <a:pt x="36952" y="55597"/>
                    <a:pt x="38916" y="54779"/>
                  </a:cubicBezTo>
                  <a:lnTo>
                    <a:pt x="38916" y="54779"/>
                  </a:lnTo>
                  <a:cubicBezTo>
                    <a:pt x="38818" y="58236"/>
                    <a:pt x="38263" y="61922"/>
                    <a:pt x="36926" y="65445"/>
                  </a:cubicBezTo>
                  <a:cubicBezTo>
                    <a:pt x="23552" y="70273"/>
                    <a:pt x="10765" y="70860"/>
                    <a:pt x="5708" y="70860"/>
                  </a:cubicBezTo>
                  <a:cubicBezTo>
                    <a:pt x="2577" y="70860"/>
                    <a:pt x="0" y="73437"/>
                    <a:pt x="0" y="76569"/>
                  </a:cubicBezTo>
                  <a:lnTo>
                    <a:pt x="0" y="86746"/>
                  </a:lnTo>
                  <a:cubicBezTo>
                    <a:pt x="0" y="89885"/>
                    <a:pt x="2547" y="92457"/>
                    <a:pt x="5696" y="92457"/>
                  </a:cubicBezTo>
                  <a:cubicBezTo>
                    <a:pt x="5754" y="92457"/>
                    <a:pt x="5813" y="92456"/>
                    <a:pt x="5872" y="92455"/>
                  </a:cubicBezTo>
                  <a:cubicBezTo>
                    <a:pt x="12559" y="92292"/>
                    <a:pt x="22801" y="91411"/>
                    <a:pt x="33729" y="88214"/>
                  </a:cubicBezTo>
                  <a:cubicBezTo>
                    <a:pt x="35360" y="87725"/>
                    <a:pt x="36273" y="86029"/>
                    <a:pt x="35817" y="84398"/>
                  </a:cubicBezTo>
                  <a:cubicBezTo>
                    <a:pt x="35417" y="83064"/>
                    <a:pt x="34210" y="82211"/>
                    <a:pt x="32892" y="82211"/>
                  </a:cubicBezTo>
                  <a:cubicBezTo>
                    <a:pt x="32598" y="82211"/>
                    <a:pt x="32298" y="82253"/>
                    <a:pt x="32000" y="82342"/>
                  </a:cubicBezTo>
                  <a:cubicBezTo>
                    <a:pt x="21921" y="85311"/>
                    <a:pt x="12428" y="86159"/>
                    <a:pt x="6133" y="86355"/>
                  </a:cubicBezTo>
                  <a:lnTo>
                    <a:pt x="6133" y="76960"/>
                  </a:lnTo>
                  <a:cubicBezTo>
                    <a:pt x="26226" y="76830"/>
                    <a:pt x="48832" y="70534"/>
                    <a:pt x="63609" y="56247"/>
                  </a:cubicBezTo>
                  <a:cubicBezTo>
                    <a:pt x="72090" y="48092"/>
                    <a:pt x="82659" y="42122"/>
                    <a:pt x="94108" y="38762"/>
                  </a:cubicBezTo>
                  <a:lnTo>
                    <a:pt x="94108" y="38762"/>
                  </a:lnTo>
                  <a:cubicBezTo>
                    <a:pt x="90390" y="40491"/>
                    <a:pt x="86606" y="42579"/>
                    <a:pt x="82952" y="45091"/>
                  </a:cubicBezTo>
                  <a:cubicBezTo>
                    <a:pt x="81550" y="46037"/>
                    <a:pt x="81191" y="47929"/>
                    <a:pt x="82137" y="49331"/>
                  </a:cubicBezTo>
                  <a:cubicBezTo>
                    <a:pt x="82726" y="50205"/>
                    <a:pt x="83684" y="50674"/>
                    <a:pt x="84661" y="50674"/>
                  </a:cubicBezTo>
                  <a:cubicBezTo>
                    <a:pt x="85251" y="50674"/>
                    <a:pt x="85849" y="50503"/>
                    <a:pt x="86377" y="50147"/>
                  </a:cubicBezTo>
                  <a:cubicBezTo>
                    <a:pt x="103372" y="38567"/>
                    <a:pt x="123531" y="36446"/>
                    <a:pt x="126174" y="36218"/>
                  </a:cubicBezTo>
                  <a:cubicBezTo>
                    <a:pt x="138928" y="37816"/>
                    <a:pt x="145778" y="41600"/>
                    <a:pt x="150867" y="43427"/>
                  </a:cubicBezTo>
                  <a:cubicBezTo>
                    <a:pt x="152139" y="44014"/>
                    <a:pt x="162806" y="49429"/>
                    <a:pt x="166948" y="61694"/>
                  </a:cubicBezTo>
                  <a:cubicBezTo>
                    <a:pt x="166035" y="61466"/>
                    <a:pt x="165122" y="61335"/>
                    <a:pt x="164143" y="61335"/>
                  </a:cubicBezTo>
                  <a:cubicBezTo>
                    <a:pt x="158369" y="61335"/>
                    <a:pt x="153640" y="66033"/>
                    <a:pt x="153640" y="71839"/>
                  </a:cubicBezTo>
                  <a:cubicBezTo>
                    <a:pt x="153640" y="73470"/>
                    <a:pt x="154031" y="75036"/>
                    <a:pt x="154683" y="76406"/>
                  </a:cubicBezTo>
                  <a:cubicBezTo>
                    <a:pt x="149856" y="77352"/>
                    <a:pt x="146202" y="81625"/>
                    <a:pt x="146202" y="86746"/>
                  </a:cubicBezTo>
                  <a:cubicBezTo>
                    <a:pt x="146202" y="91835"/>
                    <a:pt x="149856" y="96108"/>
                    <a:pt x="154683" y="97054"/>
                  </a:cubicBezTo>
                  <a:cubicBezTo>
                    <a:pt x="154031" y="98424"/>
                    <a:pt x="153640" y="99990"/>
                    <a:pt x="153640" y="101621"/>
                  </a:cubicBezTo>
                  <a:cubicBezTo>
                    <a:pt x="153640" y="107427"/>
                    <a:pt x="158369" y="112157"/>
                    <a:pt x="164143" y="112157"/>
                  </a:cubicBezTo>
                  <a:cubicBezTo>
                    <a:pt x="167046" y="112157"/>
                    <a:pt x="169689" y="110950"/>
                    <a:pt x="171613" y="109026"/>
                  </a:cubicBezTo>
                  <a:cubicBezTo>
                    <a:pt x="173505" y="110950"/>
                    <a:pt x="176147" y="112157"/>
                    <a:pt x="179050" y="112157"/>
                  </a:cubicBezTo>
                  <a:cubicBezTo>
                    <a:pt x="184857" y="112157"/>
                    <a:pt x="189554" y="107427"/>
                    <a:pt x="189554" y="101621"/>
                  </a:cubicBezTo>
                  <a:cubicBezTo>
                    <a:pt x="189554" y="99990"/>
                    <a:pt x="189195" y="98424"/>
                    <a:pt x="188510" y="97054"/>
                  </a:cubicBezTo>
                  <a:cubicBezTo>
                    <a:pt x="193338" y="96108"/>
                    <a:pt x="197024" y="91835"/>
                    <a:pt x="197024" y="86746"/>
                  </a:cubicBezTo>
                  <a:cubicBezTo>
                    <a:pt x="197024" y="81625"/>
                    <a:pt x="193338" y="77352"/>
                    <a:pt x="188510" y="76406"/>
                  </a:cubicBezTo>
                  <a:cubicBezTo>
                    <a:pt x="189195" y="75036"/>
                    <a:pt x="189554" y="73470"/>
                    <a:pt x="189554" y="71839"/>
                  </a:cubicBezTo>
                  <a:cubicBezTo>
                    <a:pt x="189554" y="66033"/>
                    <a:pt x="184857" y="61335"/>
                    <a:pt x="179050" y="61335"/>
                  </a:cubicBezTo>
                  <a:cubicBezTo>
                    <a:pt x="177061" y="61335"/>
                    <a:pt x="175201" y="61890"/>
                    <a:pt x="173603" y="62836"/>
                  </a:cubicBezTo>
                  <a:cubicBezTo>
                    <a:pt x="172168" y="56932"/>
                    <a:pt x="169297" y="51517"/>
                    <a:pt x="165089" y="46852"/>
                  </a:cubicBezTo>
                  <a:lnTo>
                    <a:pt x="165089" y="46852"/>
                  </a:lnTo>
                  <a:cubicBezTo>
                    <a:pt x="168825" y="47373"/>
                    <a:pt x="172648" y="47607"/>
                    <a:pt x="176435" y="47607"/>
                  </a:cubicBezTo>
                  <a:cubicBezTo>
                    <a:pt x="188059" y="47607"/>
                    <a:pt x="199355" y="45408"/>
                    <a:pt x="206810" y="42579"/>
                  </a:cubicBezTo>
                  <a:cubicBezTo>
                    <a:pt x="208376" y="41992"/>
                    <a:pt x="209159" y="40230"/>
                    <a:pt x="208571" y="38632"/>
                  </a:cubicBezTo>
                  <a:cubicBezTo>
                    <a:pt x="208091" y="37419"/>
                    <a:pt x="206925" y="36675"/>
                    <a:pt x="205696" y="36675"/>
                  </a:cubicBezTo>
                  <a:cubicBezTo>
                    <a:pt x="205339" y="36675"/>
                    <a:pt x="204977" y="36738"/>
                    <a:pt x="204624" y="36870"/>
                  </a:cubicBezTo>
                  <a:cubicBezTo>
                    <a:pt x="204434" y="36934"/>
                    <a:pt x="192262" y="41454"/>
                    <a:pt x="176435" y="41454"/>
                  </a:cubicBezTo>
                  <a:cubicBezTo>
                    <a:pt x="167889" y="41454"/>
                    <a:pt x="158277" y="40136"/>
                    <a:pt x="148910" y="36088"/>
                  </a:cubicBezTo>
                  <a:cubicBezTo>
                    <a:pt x="148225" y="35794"/>
                    <a:pt x="147540" y="35500"/>
                    <a:pt x="146855" y="35239"/>
                  </a:cubicBezTo>
                  <a:cubicBezTo>
                    <a:pt x="150214" y="33804"/>
                    <a:pt x="153150" y="32043"/>
                    <a:pt x="155532" y="30379"/>
                  </a:cubicBezTo>
                  <a:cubicBezTo>
                    <a:pt x="156999" y="32434"/>
                    <a:pt x="159674" y="34717"/>
                    <a:pt x="164404" y="35598"/>
                  </a:cubicBezTo>
                  <a:cubicBezTo>
                    <a:pt x="164649" y="35645"/>
                    <a:pt x="164893" y="35667"/>
                    <a:pt x="165135" y="35667"/>
                  </a:cubicBezTo>
                  <a:cubicBezTo>
                    <a:pt x="166925" y="35667"/>
                    <a:pt x="168569" y="34429"/>
                    <a:pt x="168971" y="32532"/>
                  </a:cubicBezTo>
                  <a:cubicBezTo>
                    <a:pt x="172331" y="32238"/>
                    <a:pt x="177452" y="30477"/>
                    <a:pt x="181595" y="23366"/>
                  </a:cubicBezTo>
                  <a:cubicBezTo>
                    <a:pt x="182900" y="21115"/>
                    <a:pt x="181725" y="18244"/>
                    <a:pt x="179181" y="17592"/>
                  </a:cubicBezTo>
                  <a:lnTo>
                    <a:pt x="179116" y="17559"/>
                  </a:lnTo>
                  <a:cubicBezTo>
                    <a:pt x="180323" y="15113"/>
                    <a:pt x="181562" y="11394"/>
                    <a:pt x="181954" y="6175"/>
                  </a:cubicBezTo>
                  <a:cubicBezTo>
                    <a:pt x="182176" y="3152"/>
                    <a:pt x="179760" y="625"/>
                    <a:pt x="176764" y="625"/>
                  </a:cubicBezTo>
                  <a:cubicBezTo>
                    <a:pt x="176689" y="625"/>
                    <a:pt x="176614" y="627"/>
                    <a:pt x="176539" y="630"/>
                  </a:cubicBezTo>
                  <a:cubicBezTo>
                    <a:pt x="171320" y="858"/>
                    <a:pt x="167568" y="2000"/>
                    <a:pt x="165089" y="3141"/>
                  </a:cubicBezTo>
                  <a:lnTo>
                    <a:pt x="165057" y="3044"/>
                  </a:lnTo>
                  <a:cubicBezTo>
                    <a:pt x="164627" y="1181"/>
                    <a:pt x="162991" y="0"/>
                    <a:pt x="161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403;p124">
              <a:extLst>
                <a:ext uri="{FF2B5EF4-FFF2-40B4-BE49-F238E27FC236}">
                  <a16:creationId xmlns:a16="http://schemas.microsoft.com/office/drawing/2014/main" id="{26A221D9-07AF-A86A-A099-E7E7206C698F}"/>
                </a:ext>
              </a:extLst>
            </p:cNvPr>
            <p:cNvSpPr/>
            <p:nvPr/>
          </p:nvSpPr>
          <p:spPr>
            <a:xfrm>
              <a:off x="2258925" y="1827975"/>
              <a:ext cx="2727850" cy="3204475"/>
            </a:xfrm>
            <a:custGeom>
              <a:avLst/>
              <a:gdLst/>
              <a:ahLst/>
              <a:cxnLst/>
              <a:rect l="l" t="t" r="r" b="b"/>
              <a:pathLst>
                <a:path w="109114" h="128179" extrusionOk="0">
                  <a:moveTo>
                    <a:pt x="80799" y="6408"/>
                  </a:moveTo>
                  <a:lnTo>
                    <a:pt x="80506" y="8072"/>
                  </a:lnTo>
                  <a:cubicBezTo>
                    <a:pt x="79967" y="10767"/>
                    <a:pt x="82095" y="13187"/>
                    <a:pt x="84744" y="13187"/>
                  </a:cubicBezTo>
                  <a:cubicBezTo>
                    <a:pt x="84980" y="13187"/>
                    <a:pt x="85221" y="13168"/>
                    <a:pt x="85464" y="13128"/>
                  </a:cubicBezTo>
                  <a:cubicBezTo>
                    <a:pt x="86269" y="12983"/>
                    <a:pt x="87377" y="12859"/>
                    <a:pt x="88782" y="12859"/>
                  </a:cubicBezTo>
                  <a:cubicBezTo>
                    <a:pt x="91818" y="12859"/>
                    <a:pt x="96238" y="13442"/>
                    <a:pt x="101970" y="15672"/>
                  </a:cubicBezTo>
                  <a:cubicBezTo>
                    <a:pt x="97697" y="23632"/>
                    <a:pt x="93293" y="27024"/>
                    <a:pt x="91042" y="28329"/>
                  </a:cubicBezTo>
                  <a:cubicBezTo>
                    <a:pt x="88432" y="29862"/>
                    <a:pt x="88172" y="33515"/>
                    <a:pt x="90520" y="35375"/>
                  </a:cubicBezTo>
                  <a:lnTo>
                    <a:pt x="91825" y="36451"/>
                  </a:lnTo>
                  <a:cubicBezTo>
                    <a:pt x="88246" y="38605"/>
                    <a:pt x="85204" y="39286"/>
                    <a:pt x="82787" y="39286"/>
                  </a:cubicBezTo>
                  <a:cubicBezTo>
                    <a:pt x="80115" y="39286"/>
                    <a:pt x="78206" y="38453"/>
                    <a:pt x="77179" y="37854"/>
                  </a:cubicBezTo>
                  <a:cubicBezTo>
                    <a:pt x="76501" y="37447"/>
                    <a:pt x="75755" y="37248"/>
                    <a:pt x="75002" y="37248"/>
                  </a:cubicBezTo>
                  <a:cubicBezTo>
                    <a:pt x="74485" y="37248"/>
                    <a:pt x="73964" y="37342"/>
                    <a:pt x="73460" y="37528"/>
                  </a:cubicBezTo>
                  <a:cubicBezTo>
                    <a:pt x="72514" y="37886"/>
                    <a:pt x="71731" y="38571"/>
                    <a:pt x="71242" y="39420"/>
                  </a:cubicBezTo>
                  <a:cubicBezTo>
                    <a:pt x="68632" y="37071"/>
                    <a:pt x="67751" y="34624"/>
                    <a:pt x="67556" y="32700"/>
                  </a:cubicBezTo>
                  <a:cubicBezTo>
                    <a:pt x="70067" y="31982"/>
                    <a:pt x="72644" y="30938"/>
                    <a:pt x="75221" y="29405"/>
                  </a:cubicBezTo>
                  <a:cubicBezTo>
                    <a:pt x="76657" y="28557"/>
                    <a:pt x="77146" y="26665"/>
                    <a:pt x="76298" y="25230"/>
                  </a:cubicBezTo>
                  <a:cubicBezTo>
                    <a:pt x="75715" y="24258"/>
                    <a:pt x="74702" y="23729"/>
                    <a:pt x="73659" y="23729"/>
                  </a:cubicBezTo>
                  <a:cubicBezTo>
                    <a:pt x="73126" y="23729"/>
                    <a:pt x="72586" y="23867"/>
                    <a:pt x="72090" y="24153"/>
                  </a:cubicBezTo>
                  <a:cubicBezTo>
                    <a:pt x="70100" y="25328"/>
                    <a:pt x="68045" y="26176"/>
                    <a:pt x="66055" y="26763"/>
                  </a:cubicBezTo>
                  <a:cubicBezTo>
                    <a:pt x="65827" y="26404"/>
                    <a:pt x="65599" y="26045"/>
                    <a:pt x="65305" y="25719"/>
                  </a:cubicBezTo>
                  <a:cubicBezTo>
                    <a:pt x="63968" y="24186"/>
                    <a:pt x="62630" y="21544"/>
                    <a:pt x="63185" y="17466"/>
                  </a:cubicBezTo>
                  <a:lnTo>
                    <a:pt x="63185" y="17466"/>
                  </a:lnTo>
                  <a:cubicBezTo>
                    <a:pt x="63652" y="17633"/>
                    <a:pt x="64154" y="17723"/>
                    <a:pt x="64664" y="17723"/>
                  </a:cubicBezTo>
                  <a:cubicBezTo>
                    <a:pt x="65150" y="17723"/>
                    <a:pt x="65643" y="17642"/>
                    <a:pt x="66120" y="17466"/>
                  </a:cubicBezTo>
                  <a:cubicBezTo>
                    <a:pt x="67360" y="17042"/>
                    <a:pt x="68306" y="16064"/>
                    <a:pt x="68730" y="14824"/>
                  </a:cubicBezTo>
                  <a:cubicBezTo>
                    <a:pt x="69480" y="12671"/>
                    <a:pt x="72090" y="7844"/>
                    <a:pt x="80799" y="6408"/>
                  </a:cubicBezTo>
                  <a:close/>
                  <a:moveTo>
                    <a:pt x="41819" y="56578"/>
                  </a:moveTo>
                  <a:cubicBezTo>
                    <a:pt x="45081" y="56578"/>
                    <a:pt x="47723" y="59220"/>
                    <a:pt x="47723" y="62482"/>
                  </a:cubicBezTo>
                  <a:cubicBezTo>
                    <a:pt x="47723" y="65711"/>
                    <a:pt x="45081" y="68386"/>
                    <a:pt x="41819" y="68386"/>
                  </a:cubicBezTo>
                  <a:cubicBezTo>
                    <a:pt x="38589" y="68386"/>
                    <a:pt x="35947" y="65711"/>
                    <a:pt x="35947" y="62482"/>
                  </a:cubicBezTo>
                  <a:cubicBezTo>
                    <a:pt x="35947" y="59220"/>
                    <a:pt x="38589" y="56578"/>
                    <a:pt x="41819" y="56578"/>
                  </a:cubicBezTo>
                  <a:close/>
                  <a:moveTo>
                    <a:pt x="59727" y="56578"/>
                  </a:moveTo>
                  <a:cubicBezTo>
                    <a:pt x="62989" y="56578"/>
                    <a:pt x="65631" y="59220"/>
                    <a:pt x="65631" y="62482"/>
                  </a:cubicBezTo>
                  <a:cubicBezTo>
                    <a:pt x="65631" y="65711"/>
                    <a:pt x="62989" y="68386"/>
                    <a:pt x="59727" y="68386"/>
                  </a:cubicBezTo>
                  <a:cubicBezTo>
                    <a:pt x="56498" y="68386"/>
                    <a:pt x="53855" y="65711"/>
                    <a:pt x="53855" y="62482"/>
                  </a:cubicBezTo>
                  <a:cubicBezTo>
                    <a:pt x="53855" y="59220"/>
                    <a:pt x="56498" y="56578"/>
                    <a:pt x="59727" y="56578"/>
                  </a:cubicBezTo>
                  <a:close/>
                  <a:moveTo>
                    <a:pt x="77635" y="56578"/>
                  </a:moveTo>
                  <a:cubicBezTo>
                    <a:pt x="80897" y="56578"/>
                    <a:pt x="83539" y="59220"/>
                    <a:pt x="83539" y="62482"/>
                  </a:cubicBezTo>
                  <a:cubicBezTo>
                    <a:pt x="83539" y="65711"/>
                    <a:pt x="80897" y="68386"/>
                    <a:pt x="77635" y="68386"/>
                  </a:cubicBezTo>
                  <a:cubicBezTo>
                    <a:pt x="74373" y="68386"/>
                    <a:pt x="71731" y="65711"/>
                    <a:pt x="71731" y="62482"/>
                  </a:cubicBezTo>
                  <a:cubicBezTo>
                    <a:pt x="71731" y="59220"/>
                    <a:pt x="74373" y="56578"/>
                    <a:pt x="77635" y="56578"/>
                  </a:cubicBezTo>
                  <a:close/>
                  <a:moveTo>
                    <a:pt x="32881" y="74486"/>
                  </a:moveTo>
                  <a:cubicBezTo>
                    <a:pt x="36143" y="74486"/>
                    <a:pt x="38785" y="77128"/>
                    <a:pt x="38785" y="80390"/>
                  </a:cubicBezTo>
                  <a:cubicBezTo>
                    <a:pt x="38785" y="83619"/>
                    <a:pt x="36143" y="86262"/>
                    <a:pt x="32881" y="86262"/>
                  </a:cubicBezTo>
                  <a:cubicBezTo>
                    <a:pt x="29651" y="86262"/>
                    <a:pt x="27009" y="83619"/>
                    <a:pt x="27009" y="80390"/>
                  </a:cubicBezTo>
                  <a:cubicBezTo>
                    <a:pt x="27009" y="77128"/>
                    <a:pt x="29651" y="74486"/>
                    <a:pt x="32881" y="74486"/>
                  </a:cubicBezTo>
                  <a:close/>
                  <a:moveTo>
                    <a:pt x="50789" y="74486"/>
                  </a:moveTo>
                  <a:cubicBezTo>
                    <a:pt x="54019" y="74486"/>
                    <a:pt x="56661" y="77128"/>
                    <a:pt x="56661" y="80390"/>
                  </a:cubicBezTo>
                  <a:cubicBezTo>
                    <a:pt x="56661" y="83619"/>
                    <a:pt x="54019" y="86262"/>
                    <a:pt x="50789" y="86262"/>
                  </a:cubicBezTo>
                  <a:cubicBezTo>
                    <a:pt x="47527" y="86262"/>
                    <a:pt x="44885" y="83619"/>
                    <a:pt x="44885" y="80390"/>
                  </a:cubicBezTo>
                  <a:cubicBezTo>
                    <a:pt x="44885" y="77128"/>
                    <a:pt x="47527" y="74486"/>
                    <a:pt x="50789" y="74486"/>
                  </a:cubicBezTo>
                  <a:close/>
                  <a:moveTo>
                    <a:pt x="68697" y="74486"/>
                  </a:moveTo>
                  <a:cubicBezTo>
                    <a:pt x="71927" y="74486"/>
                    <a:pt x="74569" y="77128"/>
                    <a:pt x="74569" y="80390"/>
                  </a:cubicBezTo>
                  <a:cubicBezTo>
                    <a:pt x="74569" y="83619"/>
                    <a:pt x="71927" y="86262"/>
                    <a:pt x="68697" y="86262"/>
                  </a:cubicBezTo>
                  <a:cubicBezTo>
                    <a:pt x="65435" y="86262"/>
                    <a:pt x="62793" y="83619"/>
                    <a:pt x="62793" y="80390"/>
                  </a:cubicBezTo>
                  <a:cubicBezTo>
                    <a:pt x="62793" y="77128"/>
                    <a:pt x="65435" y="74486"/>
                    <a:pt x="68697" y="74486"/>
                  </a:cubicBezTo>
                  <a:close/>
                  <a:moveTo>
                    <a:pt x="86573" y="74486"/>
                  </a:moveTo>
                  <a:cubicBezTo>
                    <a:pt x="89835" y="74486"/>
                    <a:pt x="92477" y="77128"/>
                    <a:pt x="92477" y="80390"/>
                  </a:cubicBezTo>
                  <a:cubicBezTo>
                    <a:pt x="92477" y="83619"/>
                    <a:pt x="89835" y="86262"/>
                    <a:pt x="86573" y="86262"/>
                  </a:cubicBezTo>
                  <a:cubicBezTo>
                    <a:pt x="83344" y="86262"/>
                    <a:pt x="80702" y="83619"/>
                    <a:pt x="80702" y="80390"/>
                  </a:cubicBezTo>
                  <a:cubicBezTo>
                    <a:pt x="80702" y="77128"/>
                    <a:pt x="83344" y="74486"/>
                    <a:pt x="86573" y="74486"/>
                  </a:cubicBezTo>
                  <a:close/>
                  <a:moveTo>
                    <a:pt x="41819" y="92394"/>
                  </a:moveTo>
                  <a:cubicBezTo>
                    <a:pt x="45081" y="92394"/>
                    <a:pt x="47723" y="95036"/>
                    <a:pt x="47723" y="98266"/>
                  </a:cubicBezTo>
                  <a:cubicBezTo>
                    <a:pt x="47723" y="101528"/>
                    <a:pt x="45081" y="104170"/>
                    <a:pt x="41819" y="104170"/>
                  </a:cubicBezTo>
                  <a:cubicBezTo>
                    <a:pt x="38589" y="104170"/>
                    <a:pt x="35947" y="101528"/>
                    <a:pt x="35947" y="98266"/>
                  </a:cubicBezTo>
                  <a:cubicBezTo>
                    <a:pt x="35947" y="95036"/>
                    <a:pt x="38589" y="92394"/>
                    <a:pt x="41819" y="92394"/>
                  </a:cubicBezTo>
                  <a:close/>
                  <a:moveTo>
                    <a:pt x="59727" y="92394"/>
                  </a:moveTo>
                  <a:cubicBezTo>
                    <a:pt x="62989" y="92394"/>
                    <a:pt x="65631" y="95036"/>
                    <a:pt x="65631" y="98266"/>
                  </a:cubicBezTo>
                  <a:cubicBezTo>
                    <a:pt x="65631" y="101528"/>
                    <a:pt x="62989" y="104170"/>
                    <a:pt x="59727" y="104170"/>
                  </a:cubicBezTo>
                  <a:cubicBezTo>
                    <a:pt x="56498" y="104170"/>
                    <a:pt x="53855" y="101528"/>
                    <a:pt x="53855" y="98266"/>
                  </a:cubicBezTo>
                  <a:cubicBezTo>
                    <a:pt x="53855" y="95036"/>
                    <a:pt x="56498" y="92394"/>
                    <a:pt x="59727" y="92394"/>
                  </a:cubicBezTo>
                  <a:close/>
                  <a:moveTo>
                    <a:pt x="77635" y="92394"/>
                  </a:moveTo>
                  <a:cubicBezTo>
                    <a:pt x="80897" y="92394"/>
                    <a:pt x="83539" y="95036"/>
                    <a:pt x="83539" y="98266"/>
                  </a:cubicBezTo>
                  <a:cubicBezTo>
                    <a:pt x="83539" y="101528"/>
                    <a:pt x="80897" y="104170"/>
                    <a:pt x="77635" y="104170"/>
                  </a:cubicBezTo>
                  <a:cubicBezTo>
                    <a:pt x="74373" y="104170"/>
                    <a:pt x="71731" y="101528"/>
                    <a:pt x="71731" y="98266"/>
                  </a:cubicBezTo>
                  <a:cubicBezTo>
                    <a:pt x="71731" y="95036"/>
                    <a:pt x="74373" y="92394"/>
                    <a:pt x="77635" y="92394"/>
                  </a:cubicBezTo>
                  <a:close/>
                  <a:moveTo>
                    <a:pt x="50789" y="110270"/>
                  </a:moveTo>
                  <a:cubicBezTo>
                    <a:pt x="54019" y="110270"/>
                    <a:pt x="56661" y="112912"/>
                    <a:pt x="56661" y="116174"/>
                  </a:cubicBezTo>
                  <a:cubicBezTo>
                    <a:pt x="56661" y="119436"/>
                    <a:pt x="54019" y="122078"/>
                    <a:pt x="50789" y="122078"/>
                  </a:cubicBezTo>
                  <a:cubicBezTo>
                    <a:pt x="47527" y="122078"/>
                    <a:pt x="44885" y="119436"/>
                    <a:pt x="44885" y="116174"/>
                  </a:cubicBezTo>
                  <a:cubicBezTo>
                    <a:pt x="44885" y="112912"/>
                    <a:pt x="47527" y="110270"/>
                    <a:pt x="50789" y="110270"/>
                  </a:cubicBezTo>
                  <a:close/>
                  <a:moveTo>
                    <a:pt x="68697" y="110270"/>
                  </a:moveTo>
                  <a:cubicBezTo>
                    <a:pt x="71927" y="110270"/>
                    <a:pt x="74569" y="112912"/>
                    <a:pt x="74569" y="116174"/>
                  </a:cubicBezTo>
                  <a:cubicBezTo>
                    <a:pt x="74569" y="119436"/>
                    <a:pt x="71927" y="122078"/>
                    <a:pt x="68697" y="122078"/>
                  </a:cubicBezTo>
                  <a:cubicBezTo>
                    <a:pt x="65435" y="122078"/>
                    <a:pt x="62793" y="119436"/>
                    <a:pt x="62793" y="116174"/>
                  </a:cubicBezTo>
                  <a:cubicBezTo>
                    <a:pt x="62793" y="112912"/>
                    <a:pt x="65435" y="110270"/>
                    <a:pt x="68697" y="110270"/>
                  </a:cubicBezTo>
                  <a:close/>
                  <a:moveTo>
                    <a:pt x="83078" y="0"/>
                  </a:moveTo>
                  <a:cubicBezTo>
                    <a:pt x="82961" y="0"/>
                    <a:pt x="82843" y="5"/>
                    <a:pt x="82724" y="15"/>
                  </a:cubicBezTo>
                  <a:cubicBezTo>
                    <a:pt x="70818" y="993"/>
                    <a:pt x="65827" y="6865"/>
                    <a:pt x="63804" y="10779"/>
                  </a:cubicBezTo>
                  <a:cubicBezTo>
                    <a:pt x="63213" y="10492"/>
                    <a:pt x="62562" y="10343"/>
                    <a:pt x="61906" y="10343"/>
                  </a:cubicBezTo>
                  <a:cubicBezTo>
                    <a:pt x="61369" y="10343"/>
                    <a:pt x="60828" y="10443"/>
                    <a:pt x="60314" y="10649"/>
                  </a:cubicBezTo>
                  <a:cubicBezTo>
                    <a:pt x="59042" y="11138"/>
                    <a:pt x="58096" y="12182"/>
                    <a:pt x="57737" y="13487"/>
                  </a:cubicBezTo>
                  <a:cubicBezTo>
                    <a:pt x="55910" y="20272"/>
                    <a:pt x="57541" y="25034"/>
                    <a:pt x="59336" y="27905"/>
                  </a:cubicBezTo>
                  <a:cubicBezTo>
                    <a:pt x="58666" y="27943"/>
                    <a:pt x="58021" y="27961"/>
                    <a:pt x="57404" y="27961"/>
                  </a:cubicBezTo>
                  <a:cubicBezTo>
                    <a:pt x="52820" y="27961"/>
                    <a:pt x="49760" y="27016"/>
                    <a:pt x="49387" y="26959"/>
                  </a:cubicBezTo>
                  <a:cubicBezTo>
                    <a:pt x="43548" y="22098"/>
                    <a:pt x="36208" y="18967"/>
                    <a:pt x="28314" y="18314"/>
                  </a:cubicBezTo>
                  <a:cubicBezTo>
                    <a:pt x="30630" y="15607"/>
                    <a:pt x="30956" y="14922"/>
                    <a:pt x="33272" y="12410"/>
                  </a:cubicBezTo>
                  <a:cubicBezTo>
                    <a:pt x="34414" y="11171"/>
                    <a:pt x="34349" y="9214"/>
                    <a:pt x="33109" y="8072"/>
                  </a:cubicBezTo>
                  <a:cubicBezTo>
                    <a:pt x="32528" y="7536"/>
                    <a:pt x="31788" y="7273"/>
                    <a:pt x="31049" y="7273"/>
                  </a:cubicBezTo>
                  <a:cubicBezTo>
                    <a:pt x="30212" y="7273"/>
                    <a:pt x="29377" y="7610"/>
                    <a:pt x="28771" y="8268"/>
                  </a:cubicBezTo>
                  <a:cubicBezTo>
                    <a:pt x="24824" y="12573"/>
                    <a:pt x="18561" y="22751"/>
                    <a:pt x="2120" y="30775"/>
                  </a:cubicBezTo>
                  <a:cubicBezTo>
                    <a:pt x="620" y="31493"/>
                    <a:pt x="0" y="33320"/>
                    <a:pt x="718" y="34853"/>
                  </a:cubicBezTo>
                  <a:cubicBezTo>
                    <a:pt x="1252" y="35945"/>
                    <a:pt x="2333" y="36574"/>
                    <a:pt x="3465" y="36574"/>
                  </a:cubicBezTo>
                  <a:cubicBezTo>
                    <a:pt x="3922" y="36574"/>
                    <a:pt x="4387" y="36471"/>
                    <a:pt x="4828" y="36255"/>
                  </a:cubicBezTo>
                  <a:cubicBezTo>
                    <a:pt x="11417" y="33026"/>
                    <a:pt x="17354" y="29014"/>
                    <a:pt x="22508" y="24317"/>
                  </a:cubicBezTo>
                  <a:lnTo>
                    <a:pt x="25150" y="24317"/>
                  </a:lnTo>
                  <a:cubicBezTo>
                    <a:pt x="35817" y="24317"/>
                    <a:pt x="45439" y="29601"/>
                    <a:pt x="51213" y="37886"/>
                  </a:cubicBezTo>
                  <a:cubicBezTo>
                    <a:pt x="50561" y="38930"/>
                    <a:pt x="49289" y="40529"/>
                    <a:pt x="46842" y="41997"/>
                  </a:cubicBezTo>
                  <a:cubicBezTo>
                    <a:pt x="45374" y="42845"/>
                    <a:pt x="44885" y="44737"/>
                    <a:pt x="45766" y="46172"/>
                  </a:cubicBezTo>
                  <a:cubicBezTo>
                    <a:pt x="46327" y="47144"/>
                    <a:pt x="47347" y="47672"/>
                    <a:pt x="48388" y="47672"/>
                  </a:cubicBezTo>
                  <a:cubicBezTo>
                    <a:pt x="48919" y="47672"/>
                    <a:pt x="49456" y="47535"/>
                    <a:pt x="49941" y="47248"/>
                  </a:cubicBezTo>
                  <a:cubicBezTo>
                    <a:pt x="51866" y="46107"/>
                    <a:pt x="53301" y="44900"/>
                    <a:pt x="54410" y="43693"/>
                  </a:cubicBezTo>
                  <a:cubicBezTo>
                    <a:pt x="55160" y="45552"/>
                    <a:pt x="55780" y="47477"/>
                    <a:pt x="56171" y="49499"/>
                  </a:cubicBezTo>
                  <a:cubicBezTo>
                    <a:pt x="56269" y="50021"/>
                    <a:pt x="56367" y="50510"/>
                    <a:pt x="56432" y="50934"/>
                  </a:cubicBezTo>
                  <a:cubicBezTo>
                    <a:pt x="54214" y="51587"/>
                    <a:pt x="52257" y="52826"/>
                    <a:pt x="50789" y="54490"/>
                  </a:cubicBezTo>
                  <a:cubicBezTo>
                    <a:pt x="48571" y="52011"/>
                    <a:pt x="45374" y="50478"/>
                    <a:pt x="41819" y="50478"/>
                  </a:cubicBezTo>
                  <a:cubicBezTo>
                    <a:pt x="35229" y="50478"/>
                    <a:pt x="29815" y="55860"/>
                    <a:pt x="29815" y="62482"/>
                  </a:cubicBezTo>
                  <a:cubicBezTo>
                    <a:pt x="29815" y="64667"/>
                    <a:pt x="30402" y="66690"/>
                    <a:pt x="31446" y="68451"/>
                  </a:cubicBezTo>
                  <a:cubicBezTo>
                    <a:pt x="25509" y="69169"/>
                    <a:pt x="20877" y="74258"/>
                    <a:pt x="20877" y="80390"/>
                  </a:cubicBezTo>
                  <a:cubicBezTo>
                    <a:pt x="20877" y="86490"/>
                    <a:pt x="25509" y="91579"/>
                    <a:pt x="31446" y="92296"/>
                  </a:cubicBezTo>
                  <a:cubicBezTo>
                    <a:pt x="30402" y="94058"/>
                    <a:pt x="29815" y="96113"/>
                    <a:pt x="29815" y="98266"/>
                  </a:cubicBezTo>
                  <a:cubicBezTo>
                    <a:pt x="29815" y="104398"/>
                    <a:pt x="34447" y="109487"/>
                    <a:pt x="40383" y="110205"/>
                  </a:cubicBezTo>
                  <a:cubicBezTo>
                    <a:pt x="39372" y="111966"/>
                    <a:pt x="38785" y="113989"/>
                    <a:pt x="38785" y="116174"/>
                  </a:cubicBezTo>
                  <a:cubicBezTo>
                    <a:pt x="38785" y="122796"/>
                    <a:pt x="44167" y="128178"/>
                    <a:pt x="50789" y="128178"/>
                  </a:cubicBezTo>
                  <a:cubicBezTo>
                    <a:pt x="54345" y="128178"/>
                    <a:pt x="57541" y="126645"/>
                    <a:pt x="59727" y="124166"/>
                  </a:cubicBezTo>
                  <a:cubicBezTo>
                    <a:pt x="61945" y="126645"/>
                    <a:pt x="65142" y="128178"/>
                    <a:pt x="68697" y="128178"/>
                  </a:cubicBezTo>
                  <a:cubicBezTo>
                    <a:pt x="75319" y="128178"/>
                    <a:pt x="80702" y="122796"/>
                    <a:pt x="80702" y="116174"/>
                  </a:cubicBezTo>
                  <a:cubicBezTo>
                    <a:pt x="80702" y="113989"/>
                    <a:pt x="80114" y="111966"/>
                    <a:pt x="79103" y="110205"/>
                  </a:cubicBezTo>
                  <a:cubicBezTo>
                    <a:pt x="85040" y="109487"/>
                    <a:pt x="89639" y="104398"/>
                    <a:pt x="89639" y="98266"/>
                  </a:cubicBezTo>
                  <a:cubicBezTo>
                    <a:pt x="89639" y="96113"/>
                    <a:pt x="89052" y="94058"/>
                    <a:pt x="88041" y="92296"/>
                  </a:cubicBezTo>
                  <a:cubicBezTo>
                    <a:pt x="93978" y="91579"/>
                    <a:pt x="98577" y="86490"/>
                    <a:pt x="98577" y="80390"/>
                  </a:cubicBezTo>
                  <a:cubicBezTo>
                    <a:pt x="98577" y="74258"/>
                    <a:pt x="93978" y="69169"/>
                    <a:pt x="88041" y="68451"/>
                  </a:cubicBezTo>
                  <a:cubicBezTo>
                    <a:pt x="89052" y="66690"/>
                    <a:pt x="89639" y="64667"/>
                    <a:pt x="89639" y="62482"/>
                  </a:cubicBezTo>
                  <a:cubicBezTo>
                    <a:pt x="89639" y="55860"/>
                    <a:pt x="84257" y="50478"/>
                    <a:pt x="77635" y="50478"/>
                  </a:cubicBezTo>
                  <a:cubicBezTo>
                    <a:pt x="74080" y="50478"/>
                    <a:pt x="70883" y="52011"/>
                    <a:pt x="68697" y="54490"/>
                  </a:cubicBezTo>
                  <a:cubicBezTo>
                    <a:pt x="67099" y="52696"/>
                    <a:pt x="64979" y="51391"/>
                    <a:pt x="62598" y="50804"/>
                  </a:cubicBezTo>
                  <a:cubicBezTo>
                    <a:pt x="62500" y="50086"/>
                    <a:pt x="62369" y="49238"/>
                    <a:pt x="62173" y="48292"/>
                  </a:cubicBezTo>
                  <a:cubicBezTo>
                    <a:pt x="61130" y="43138"/>
                    <a:pt x="59009" y="38278"/>
                    <a:pt x="56008" y="34070"/>
                  </a:cubicBezTo>
                  <a:lnTo>
                    <a:pt x="56008" y="34070"/>
                  </a:lnTo>
                  <a:cubicBezTo>
                    <a:pt x="56530" y="34089"/>
                    <a:pt x="57055" y="34100"/>
                    <a:pt x="57584" y="34100"/>
                  </a:cubicBezTo>
                  <a:cubicBezTo>
                    <a:pt x="58874" y="34100"/>
                    <a:pt x="60189" y="34036"/>
                    <a:pt x="61554" y="33874"/>
                  </a:cubicBezTo>
                  <a:cubicBezTo>
                    <a:pt x="62043" y="37234"/>
                    <a:pt x="63837" y="41964"/>
                    <a:pt x="69676" y="45944"/>
                  </a:cubicBezTo>
                  <a:cubicBezTo>
                    <a:pt x="70381" y="46456"/>
                    <a:pt x="71226" y="46717"/>
                    <a:pt x="72091" y="46717"/>
                  </a:cubicBezTo>
                  <a:cubicBezTo>
                    <a:pt x="72547" y="46717"/>
                    <a:pt x="73009" y="46644"/>
                    <a:pt x="73460" y="46498"/>
                  </a:cubicBezTo>
                  <a:cubicBezTo>
                    <a:pt x="74634" y="46107"/>
                    <a:pt x="75548" y="45226"/>
                    <a:pt x="76037" y="44084"/>
                  </a:cubicBezTo>
                  <a:cubicBezTo>
                    <a:pt x="77727" y="44787"/>
                    <a:pt x="80022" y="45417"/>
                    <a:pt x="82822" y="45417"/>
                  </a:cubicBezTo>
                  <a:cubicBezTo>
                    <a:pt x="86779" y="45417"/>
                    <a:pt x="91744" y="44159"/>
                    <a:pt x="97436" y="40072"/>
                  </a:cubicBezTo>
                  <a:cubicBezTo>
                    <a:pt x="99752" y="38408"/>
                    <a:pt x="99817" y="35016"/>
                    <a:pt x="97599" y="33254"/>
                  </a:cubicBezTo>
                  <a:lnTo>
                    <a:pt x="96294" y="32178"/>
                  </a:lnTo>
                  <a:cubicBezTo>
                    <a:pt x="99262" y="29927"/>
                    <a:pt x="103470" y="25817"/>
                    <a:pt x="107417" y="18510"/>
                  </a:cubicBezTo>
                  <a:cubicBezTo>
                    <a:pt x="109113" y="15313"/>
                    <a:pt x="107646" y="11334"/>
                    <a:pt x="104286" y="10029"/>
                  </a:cubicBezTo>
                  <a:cubicBezTo>
                    <a:pt x="97695" y="7432"/>
                    <a:pt x="92420" y="6747"/>
                    <a:pt x="88705" y="6747"/>
                  </a:cubicBezTo>
                  <a:cubicBezTo>
                    <a:pt x="88080" y="6747"/>
                    <a:pt x="87500" y="6767"/>
                    <a:pt x="86965" y="6800"/>
                  </a:cubicBezTo>
                  <a:lnTo>
                    <a:pt x="87291" y="5103"/>
                  </a:lnTo>
                  <a:cubicBezTo>
                    <a:pt x="87791" y="2417"/>
                    <a:pt x="85718" y="0"/>
                    <a:pt x="83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4508;p124">
            <a:extLst>
              <a:ext uri="{FF2B5EF4-FFF2-40B4-BE49-F238E27FC236}">
                <a16:creationId xmlns:a16="http://schemas.microsoft.com/office/drawing/2014/main" id="{FA25D684-A0D7-C81B-867F-C59C6C7C48BA}"/>
              </a:ext>
            </a:extLst>
          </p:cNvPr>
          <p:cNvGrpSpPr/>
          <p:nvPr/>
        </p:nvGrpSpPr>
        <p:grpSpPr>
          <a:xfrm>
            <a:off x="3593230" y="823829"/>
            <a:ext cx="406214" cy="427452"/>
            <a:chOff x="1320275" y="238125"/>
            <a:chExt cx="4959875" cy="5219200"/>
          </a:xfrm>
        </p:grpSpPr>
        <p:sp>
          <p:nvSpPr>
            <p:cNvPr id="12" name="Google Shape;14509;p124">
              <a:extLst>
                <a:ext uri="{FF2B5EF4-FFF2-40B4-BE49-F238E27FC236}">
                  <a16:creationId xmlns:a16="http://schemas.microsoft.com/office/drawing/2014/main" id="{43FBE7F0-7D58-9A62-28FF-F694EFD8F4A1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10;p124">
              <a:extLst>
                <a:ext uri="{FF2B5EF4-FFF2-40B4-BE49-F238E27FC236}">
                  <a16:creationId xmlns:a16="http://schemas.microsoft.com/office/drawing/2014/main" id="{C5D721ED-C73F-463F-B6D2-B2B6BF330EE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11;p124">
              <a:extLst>
                <a:ext uri="{FF2B5EF4-FFF2-40B4-BE49-F238E27FC236}">
                  <a16:creationId xmlns:a16="http://schemas.microsoft.com/office/drawing/2014/main" id="{96DE2ECC-8C2E-B929-7938-936525EF4AD5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2953" y="69643"/>
                    <a:pt x="82398" y="74341"/>
                    <a:pt x="82398" y="78940"/>
                  </a:cubicBezTo>
                  <a:cubicBezTo>
                    <a:pt x="82398" y="85040"/>
                    <a:pt x="83344" y="90912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140396" y="27042"/>
                  </a:move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7548"/>
                    <a:pt x="169004" y="130806"/>
                    <a:pt x="140396" y="130806"/>
                  </a:cubicBezTo>
                  <a:cubicBezTo>
                    <a:pt x="111724" y="130806"/>
                    <a:pt x="88531" y="107482"/>
                    <a:pt x="88531" y="78940"/>
                  </a:cubicBezTo>
                  <a:cubicBezTo>
                    <a:pt x="88531" y="50332"/>
                    <a:pt x="111789" y="27042"/>
                    <a:pt x="140396" y="27042"/>
                  </a:cubicBez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35426" y="96424"/>
                  </a:lnTo>
                  <a:cubicBezTo>
                    <a:pt x="33730" y="96424"/>
                    <a:pt x="32359" y="97794"/>
                    <a:pt x="32359" y="99491"/>
                  </a:cubicBezTo>
                  <a:cubicBezTo>
                    <a:pt x="32359" y="101154"/>
                    <a:pt x="33730" y="102524"/>
                    <a:pt x="35426" y="102524"/>
                  </a:cubicBezTo>
                  <a:lnTo>
                    <a:pt x="50431" y="102524"/>
                  </a:ln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lnTo>
                    <a:pt x="21138" y="102524"/>
                  </a:lnTo>
                  <a:cubicBezTo>
                    <a:pt x="22834" y="102524"/>
                    <a:pt x="24205" y="101154"/>
                    <a:pt x="24205" y="99491"/>
                  </a:cubicBezTo>
                  <a:cubicBezTo>
                    <a:pt x="24205" y="97794"/>
                    <a:pt x="22834" y="96424"/>
                    <a:pt x="21138" y="96424"/>
                  </a:cubicBez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79377"/>
                  </a:ln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79377"/>
                  </a:lnTo>
                  <a:lnTo>
                    <a:pt x="107026" y="126337"/>
                  </a:lnTo>
                  <a:cubicBezTo>
                    <a:pt x="116453" y="133024"/>
                    <a:pt x="127968" y="136938"/>
                    <a:pt x="140396" y="136938"/>
                  </a:cubicBezTo>
                  <a:cubicBezTo>
                    <a:pt x="172397" y="136938"/>
                    <a:pt x="198395" y="110908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12;p124">
              <a:extLst>
                <a:ext uri="{FF2B5EF4-FFF2-40B4-BE49-F238E27FC236}">
                  <a16:creationId xmlns:a16="http://schemas.microsoft.com/office/drawing/2014/main" id="{6C538AFA-FBE5-1B2E-4A5E-9CE9DEBBBB40}"/>
                </a:ext>
              </a:extLst>
            </p:cNvPr>
            <p:cNvSpPr/>
            <p:nvPr/>
          </p:nvSpPr>
          <p:spPr>
            <a:xfrm>
              <a:off x="4313150" y="1565025"/>
              <a:ext cx="1034075" cy="1292975"/>
            </a:xfrm>
            <a:custGeom>
              <a:avLst/>
              <a:gdLst/>
              <a:ahLst/>
              <a:cxnLst/>
              <a:rect l="l" t="t" r="r" b="b"/>
              <a:pathLst>
                <a:path w="41363" h="51719" extrusionOk="0">
                  <a:moveTo>
                    <a:pt x="37908" y="1"/>
                  </a:moveTo>
                  <a:cubicBezTo>
                    <a:pt x="36984" y="1"/>
                    <a:pt x="36074" y="415"/>
                    <a:pt x="35458" y="1203"/>
                  </a:cubicBezTo>
                  <a:lnTo>
                    <a:pt x="1012" y="46806"/>
                  </a:lnTo>
                  <a:cubicBezTo>
                    <a:pt x="0" y="48143"/>
                    <a:pt x="261" y="50068"/>
                    <a:pt x="1631" y="51079"/>
                  </a:cubicBezTo>
                  <a:cubicBezTo>
                    <a:pt x="2184" y="51510"/>
                    <a:pt x="2836" y="51719"/>
                    <a:pt x="3482" y="51719"/>
                  </a:cubicBezTo>
                  <a:cubicBezTo>
                    <a:pt x="4402" y="51719"/>
                    <a:pt x="5311" y="51297"/>
                    <a:pt x="5905" y="50492"/>
                  </a:cubicBezTo>
                  <a:lnTo>
                    <a:pt x="40351" y="4922"/>
                  </a:lnTo>
                  <a:cubicBezTo>
                    <a:pt x="41362" y="3552"/>
                    <a:pt x="41101" y="1628"/>
                    <a:pt x="39764" y="616"/>
                  </a:cubicBezTo>
                  <a:cubicBezTo>
                    <a:pt x="39202" y="201"/>
                    <a:pt x="38552" y="1"/>
                    <a:pt x="37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13;p124">
              <a:extLst>
                <a:ext uri="{FF2B5EF4-FFF2-40B4-BE49-F238E27FC236}">
                  <a16:creationId xmlns:a16="http://schemas.microsoft.com/office/drawing/2014/main" id="{C7B5A0F8-DF41-4EE3-5287-4ACE3B839E7F}"/>
                </a:ext>
              </a:extLst>
            </p:cNvPr>
            <p:cNvSpPr/>
            <p:nvPr/>
          </p:nvSpPr>
          <p:spPr>
            <a:xfrm>
              <a:off x="4147600" y="1590200"/>
              <a:ext cx="619000" cy="619000"/>
            </a:xfrm>
            <a:custGeom>
              <a:avLst/>
              <a:gdLst/>
              <a:ahLst/>
              <a:cxnLst/>
              <a:rect l="l" t="t" r="r" b="b"/>
              <a:pathLst>
                <a:path w="24760" h="24760" extrusionOk="0">
                  <a:moveTo>
                    <a:pt x="12364" y="6133"/>
                  </a:moveTo>
                  <a:cubicBezTo>
                    <a:pt x="15821" y="6133"/>
                    <a:pt x="18627" y="8939"/>
                    <a:pt x="18627" y="12396"/>
                  </a:cubicBezTo>
                  <a:cubicBezTo>
                    <a:pt x="18627" y="15854"/>
                    <a:pt x="15821" y="18659"/>
                    <a:pt x="12364" y="18659"/>
                  </a:cubicBezTo>
                  <a:cubicBezTo>
                    <a:pt x="8906" y="18659"/>
                    <a:pt x="6101" y="15854"/>
                    <a:pt x="6101" y="12396"/>
                  </a:cubicBezTo>
                  <a:cubicBezTo>
                    <a:pt x="6101" y="8939"/>
                    <a:pt x="8906" y="6133"/>
                    <a:pt x="12364" y="6133"/>
                  </a:cubicBezTo>
                  <a:close/>
                  <a:moveTo>
                    <a:pt x="12364" y="1"/>
                  </a:moveTo>
                  <a:cubicBezTo>
                    <a:pt x="5546" y="1"/>
                    <a:pt x="1" y="5579"/>
                    <a:pt x="1" y="12396"/>
                  </a:cubicBezTo>
                  <a:cubicBezTo>
                    <a:pt x="1" y="19214"/>
                    <a:pt x="5546" y="24759"/>
                    <a:pt x="12364" y="24759"/>
                  </a:cubicBezTo>
                  <a:cubicBezTo>
                    <a:pt x="19181" y="24759"/>
                    <a:pt x="24759" y="19214"/>
                    <a:pt x="24759" y="12396"/>
                  </a:cubicBezTo>
                  <a:cubicBezTo>
                    <a:pt x="24759" y="5579"/>
                    <a:pt x="19181" y="1"/>
                    <a:pt x="12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14514;p124">
              <a:extLst>
                <a:ext uri="{FF2B5EF4-FFF2-40B4-BE49-F238E27FC236}">
                  <a16:creationId xmlns:a16="http://schemas.microsoft.com/office/drawing/2014/main" id="{E225B6A9-3FAD-119D-614D-C3F85ABB7818}"/>
                </a:ext>
              </a:extLst>
            </p:cNvPr>
            <p:cNvSpPr/>
            <p:nvPr/>
          </p:nvSpPr>
          <p:spPr>
            <a:xfrm>
              <a:off x="4894600" y="2214050"/>
              <a:ext cx="618975" cy="618175"/>
            </a:xfrm>
            <a:custGeom>
              <a:avLst/>
              <a:gdLst/>
              <a:ahLst/>
              <a:cxnLst/>
              <a:rect l="l" t="t" r="r" b="b"/>
              <a:pathLst>
                <a:path w="24759" h="24727" extrusionOk="0">
                  <a:moveTo>
                    <a:pt x="12363" y="6101"/>
                  </a:moveTo>
                  <a:cubicBezTo>
                    <a:pt x="15821" y="6101"/>
                    <a:pt x="18626" y="8906"/>
                    <a:pt x="18626" y="12364"/>
                  </a:cubicBezTo>
                  <a:cubicBezTo>
                    <a:pt x="18626" y="15822"/>
                    <a:pt x="15821" y="18627"/>
                    <a:pt x="12363" y="18627"/>
                  </a:cubicBezTo>
                  <a:cubicBezTo>
                    <a:pt x="8906" y="18627"/>
                    <a:pt x="6100" y="15822"/>
                    <a:pt x="6100" y="12364"/>
                  </a:cubicBezTo>
                  <a:cubicBezTo>
                    <a:pt x="6100" y="8906"/>
                    <a:pt x="8906" y="6101"/>
                    <a:pt x="12363" y="6101"/>
                  </a:cubicBezTo>
                  <a:close/>
                  <a:moveTo>
                    <a:pt x="12363" y="1"/>
                  </a:moveTo>
                  <a:cubicBezTo>
                    <a:pt x="5546" y="1"/>
                    <a:pt x="0" y="5546"/>
                    <a:pt x="0" y="12364"/>
                  </a:cubicBezTo>
                  <a:cubicBezTo>
                    <a:pt x="0" y="19181"/>
                    <a:pt x="5546" y="24727"/>
                    <a:pt x="12363" y="24727"/>
                  </a:cubicBezTo>
                  <a:cubicBezTo>
                    <a:pt x="19181" y="24727"/>
                    <a:pt x="24759" y="19181"/>
                    <a:pt x="24759" y="12364"/>
                  </a:cubicBezTo>
                  <a:cubicBezTo>
                    <a:pt x="24759" y="5546"/>
                    <a:pt x="19181" y="1"/>
                    <a:pt x="1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14515;p124">
              <a:extLst>
                <a:ext uri="{FF2B5EF4-FFF2-40B4-BE49-F238E27FC236}">
                  <a16:creationId xmlns:a16="http://schemas.microsoft.com/office/drawing/2014/main" id="{D69B8176-0377-EACE-1C65-F27DF96B07DA}"/>
                </a:ext>
              </a:extLst>
            </p:cNvPr>
            <p:cNvSpPr/>
            <p:nvPr/>
          </p:nvSpPr>
          <p:spPr>
            <a:xfrm>
              <a:off x="3686025" y="1067475"/>
              <a:ext cx="2279350" cy="2288300"/>
            </a:xfrm>
            <a:custGeom>
              <a:avLst/>
              <a:gdLst/>
              <a:ahLst/>
              <a:cxnLst/>
              <a:rect l="l" t="t" r="r" b="b"/>
              <a:pathLst>
                <a:path w="91174" h="91532" extrusionOk="0">
                  <a:moveTo>
                    <a:pt x="45766" y="0"/>
                  </a:moveTo>
                  <a:cubicBezTo>
                    <a:pt x="20551" y="0"/>
                    <a:pt x="1" y="20518"/>
                    <a:pt x="1" y="45766"/>
                  </a:cubicBezTo>
                  <a:cubicBezTo>
                    <a:pt x="1" y="71014"/>
                    <a:pt x="20551" y="91532"/>
                    <a:pt x="45766" y="91532"/>
                  </a:cubicBezTo>
                  <a:cubicBezTo>
                    <a:pt x="68339" y="91532"/>
                    <a:pt x="87226" y="75059"/>
                    <a:pt x="90912" y="53399"/>
                  </a:cubicBezTo>
                  <a:cubicBezTo>
                    <a:pt x="91173" y="51736"/>
                    <a:pt x="90064" y="50170"/>
                    <a:pt x="88401" y="49876"/>
                  </a:cubicBezTo>
                  <a:cubicBezTo>
                    <a:pt x="88237" y="49851"/>
                    <a:pt x="88075" y="49838"/>
                    <a:pt x="87914" y="49838"/>
                  </a:cubicBezTo>
                  <a:cubicBezTo>
                    <a:pt x="86436" y="49838"/>
                    <a:pt x="85113" y="50887"/>
                    <a:pt x="84878" y="52388"/>
                  </a:cubicBezTo>
                  <a:cubicBezTo>
                    <a:pt x="81648" y="71536"/>
                    <a:pt x="65208" y="85399"/>
                    <a:pt x="45766" y="85399"/>
                  </a:cubicBezTo>
                  <a:cubicBezTo>
                    <a:pt x="23911" y="85399"/>
                    <a:pt x="6133" y="67621"/>
                    <a:pt x="6133" y="45766"/>
                  </a:cubicBezTo>
                  <a:cubicBezTo>
                    <a:pt x="6133" y="23911"/>
                    <a:pt x="23911" y="6100"/>
                    <a:pt x="45766" y="6100"/>
                  </a:cubicBezTo>
                  <a:cubicBezTo>
                    <a:pt x="65208" y="6100"/>
                    <a:pt x="81648" y="19996"/>
                    <a:pt x="84878" y="39144"/>
                  </a:cubicBezTo>
                  <a:cubicBezTo>
                    <a:pt x="85113" y="40645"/>
                    <a:pt x="86436" y="41694"/>
                    <a:pt x="87914" y="41694"/>
                  </a:cubicBezTo>
                  <a:cubicBezTo>
                    <a:pt x="88075" y="41694"/>
                    <a:pt x="88237" y="41682"/>
                    <a:pt x="88401" y="41656"/>
                  </a:cubicBezTo>
                  <a:cubicBezTo>
                    <a:pt x="90064" y="41362"/>
                    <a:pt x="91173" y="39764"/>
                    <a:pt x="90912" y="38100"/>
                  </a:cubicBezTo>
                  <a:cubicBezTo>
                    <a:pt x="87226" y="16408"/>
                    <a:pt x="68307" y="0"/>
                    <a:pt x="45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8" name="Google Shape;14325;p124">
            <a:extLst>
              <a:ext uri="{FF2B5EF4-FFF2-40B4-BE49-F238E27FC236}">
                <a16:creationId xmlns:a16="http://schemas.microsoft.com/office/drawing/2014/main" id="{59F150E7-101A-C8D9-0125-A034B3ECE615}"/>
              </a:ext>
            </a:extLst>
          </p:cNvPr>
          <p:cNvGrpSpPr/>
          <p:nvPr/>
        </p:nvGrpSpPr>
        <p:grpSpPr>
          <a:xfrm>
            <a:off x="842829" y="3631847"/>
            <a:ext cx="311636" cy="469728"/>
            <a:chOff x="2081950" y="238125"/>
            <a:chExt cx="3462625" cy="5219200"/>
          </a:xfrm>
        </p:grpSpPr>
        <p:sp>
          <p:nvSpPr>
            <p:cNvPr id="5189" name="Google Shape;14326;p124">
              <a:extLst>
                <a:ext uri="{FF2B5EF4-FFF2-40B4-BE49-F238E27FC236}">
                  <a16:creationId xmlns:a16="http://schemas.microsoft.com/office/drawing/2014/main" id="{A49C637D-F0F3-29A3-C20F-9D1B0596A63D}"/>
                </a:ext>
              </a:extLst>
            </p:cNvPr>
            <p:cNvSpPr/>
            <p:nvPr/>
          </p:nvSpPr>
          <p:spPr>
            <a:xfrm>
              <a:off x="2413050" y="3306000"/>
              <a:ext cx="751900" cy="1153975"/>
            </a:xfrm>
            <a:custGeom>
              <a:avLst/>
              <a:gdLst/>
              <a:ahLst/>
              <a:cxnLst/>
              <a:rect l="l" t="t" r="r" b="b"/>
              <a:pathLst>
                <a:path w="30076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00" y="40026"/>
                  </a:lnTo>
                  <a:lnTo>
                    <a:pt x="6100" y="6133"/>
                  </a:lnTo>
                  <a:close/>
                  <a:moveTo>
                    <a:pt x="5219" y="1"/>
                  </a:moveTo>
                  <a:cubicBezTo>
                    <a:pt x="2349" y="1"/>
                    <a:pt x="0" y="2350"/>
                    <a:pt x="0" y="5220"/>
                  </a:cubicBezTo>
                  <a:lnTo>
                    <a:pt x="0" y="40939"/>
                  </a:lnTo>
                  <a:cubicBezTo>
                    <a:pt x="0" y="43809"/>
                    <a:pt x="2349" y="46158"/>
                    <a:pt x="5219" y="46158"/>
                  </a:cubicBezTo>
                  <a:lnTo>
                    <a:pt x="24889" y="46158"/>
                  </a:lnTo>
                  <a:cubicBezTo>
                    <a:pt x="27760" y="46158"/>
                    <a:pt x="30076" y="43809"/>
                    <a:pt x="30076" y="40939"/>
                  </a:cubicBezTo>
                  <a:lnTo>
                    <a:pt x="30076" y="5220"/>
                  </a:lnTo>
                  <a:cubicBezTo>
                    <a:pt x="30076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14327;p124">
              <a:extLst>
                <a:ext uri="{FF2B5EF4-FFF2-40B4-BE49-F238E27FC236}">
                  <a16:creationId xmlns:a16="http://schemas.microsoft.com/office/drawing/2014/main" id="{B8A941F7-7407-929A-EA26-B1FA0930822E}"/>
                </a:ext>
              </a:extLst>
            </p:cNvPr>
            <p:cNvSpPr/>
            <p:nvPr/>
          </p:nvSpPr>
          <p:spPr>
            <a:xfrm>
              <a:off x="2081950" y="238125"/>
              <a:ext cx="3462625" cy="5219200"/>
            </a:xfrm>
            <a:custGeom>
              <a:avLst/>
              <a:gdLst/>
              <a:ahLst/>
              <a:cxnLst/>
              <a:rect l="l" t="t" r="r" b="b"/>
              <a:pathLst>
                <a:path w="13850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107777" y="16538"/>
                  </a:moveTo>
                  <a:lnTo>
                    <a:pt x="107320" y="18887"/>
                  </a:lnTo>
                  <a:cubicBezTo>
                    <a:pt x="106785" y="21682"/>
                    <a:pt x="108933" y="24179"/>
                    <a:pt x="111639" y="24179"/>
                  </a:cubicBezTo>
                  <a:cubicBezTo>
                    <a:pt x="111902" y="24179"/>
                    <a:pt x="112170" y="24155"/>
                    <a:pt x="112441" y="24106"/>
                  </a:cubicBezTo>
                  <a:cubicBezTo>
                    <a:pt x="113354" y="23952"/>
                    <a:pt x="114602" y="23815"/>
                    <a:pt x="116179" y="23815"/>
                  </a:cubicBezTo>
                  <a:cubicBezTo>
                    <a:pt x="119621" y="23815"/>
                    <a:pt x="124634" y="24470"/>
                    <a:pt x="131165" y="27042"/>
                  </a:cubicBezTo>
                  <a:cubicBezTo>
                    <a:pt x="131328" y="27074"/>
                    <a:pt x="131393" y="27270"/>
                    <a:pt x="131295" y="27401"/>
                  </a:cubicBezTo>
                  <a:cubicBezTo>
                    <a:pt x="126468" y="36404"/>
                    <a:pt x="121477" y="40253"/>
                    <a:pt x="118900" y="41753"/>
                  </a:cubicBezTo>
                  <a:cubicBezTo>
                    <a:pt x="116225" y="43319"/>
                    <a:pt x="115964" y="47103"/>
                    <a:pt x="118378" y="49060"/>
                  </a:cubicBezTo>
                  <a:lnTo>
                    <a:pt x="120237" y="50561"/>
                  </a:lnTo>
                  <a:cubicBezTo>
                    <a:pt x="115982" y="53215"/>
                    <a:pt x="112376" y="54047"/>
                    <a:pt x="109527" y="54047"/>
                  </a:cubicBezTo>
                  <a:cubicBezTo>
                    <a:pt x="106457" y="54047"/>
                    <a:pt x="104263" y="53081"/>
                    <a:pt x="103079" y="52388"/>
                  </a:cubicBezTo>
                  <a:cubicBezTo>
                    <a:pt x="102367" y="51972"/>
                    <a:pt x="101570" y="51760"/>
                    <a:pt x="100777" y="51760"/>
                  </a:cubicBezTo>
                  <a:cubicBezTo>
                    <a:pt x="100263" y="51760"/>
                    <a:pt x="99750" y="51849"/>
                    <a:pt x="99263" y="52029"/>
                  </a:cubicBezTo>
                  <a:cubicBezTo>
                    <a:pt x="98121" y="52453"/>
                    <a:pt x="97208" y="53333"/>
                    <a:pt x="96751" y="54410"/>
                  </a:cubicBezTo>
                  <a:cubicBezTo>
                    <a:pt x="93359" y="51507"/>
                    <a:pt x="92315" y="48440"/>
                    <a:pt x="92152" y="46059"/>
                  </a:cubicBezTo>
                  <a:cubicBezTo>
                    <a:pt x="95022" y="45276"/>
                    <a:pt x="97958" y="44069"/>
                    <a:pt x="100894" y="42341"/>
                  </a:cubicBezTo>
                  <a:cubicBezTo>
                    <a:pt x="102329" y="41492"/>
                    <a:pt x="102818" y="39633"/>
                    <a:pt x="101970" y="38165"/>
                  </a:cubicBezTo>
                  <a:cubicBezTo>
                    <a:pt x="101387" y="37193"/>
                    <a:pt x="100375" y="36665"/>
                    <a:pt x="99331" y="36665"/>
                  </a:cubicBezTo>
                  <a:cubicBezTo>
                    <a:pt x="98799" y="36665"/>
                    <a:pt x="98258" y="36802"/>
                    <a:pt x="97762" y="37089"/>
                  </a:cubicBezTo>
                  <a:cubicBezTo>
                    <a:pt x="95414" y="38491"/>
                    <a:pt x="93032" y="39437"/>
                    <a:pt x="90716" y="40122"/>
                  </a:cubicBezTo>
                  <a:cubicBezTo>
                    <a:pt x="89738" y="38491"/>
                    <a:pt x="86247" y="35751"/>
                    <a:pt x="87324" y="28803"/>
                  </a:cubicBezTo>
                  <a:lnTo>
                    <a:pt x="87324" y="28803"/>
                  </a:lnTo>
                  <a:cubicBezTo>
                    <a:pt x="87954" y="29114"/>
                    <a:pt x="88621" y="29260"/>
                    <a:pt x="89276" y="29260"/>
                  </a:cubicBezTo>
                  <a:cubicBezTo>
                    <a:pt x="91100" y="29260"/>
                    <a:pt x="92841" y="28130"/>
                    <a:pt x="93489" y="26259"/>
                  </a:cubicBezTo>
                  <a:cubicBezTo>
                    <a:pt x="94370" y="23747"/>
                    <a:pt x="97436" y="18071"/>
                    <a:pt x="107777" y="16538"/>
                  </a:cubicBezTo>
                  <a:close/>
                  <a:moveTo>
                    <a:pt x="63805" y="72644"/>
                  </a:moveTo>
                  <a:cubicBezTo>
                    <a:pt x="67621" y="72644"/>
                    <a:pt x="70720" y="75743"/>
                    <a:pt x="70720" y="79560"/>
                  </a:cubicBezTo>
                  <a:cubicBezTo>
                    <a:pt x="70720" y="83409"/>
                    <a:pt x="67621" y="86508"/>
                    <a:pt x="63805" y="86508"/>
                  </a:cubicBezTo>
                  <a:cubicBezTo>
                    <a:pt x="59988" y="86508"/>
                    <a:pt x="56857" y="83409"/>
                    <a:pt x="56857" y="79560"/>
                  </a:cubicBezTo>
                  <a:cubicBezTo>
                    <a:pt x="56857" y="75743"/>
                    <a:pt x="59988" y="72644"/>
                    <a:pt x="63805" y="72644"/>
                  </a:cubicBezTo>
                  <a:close/>
                  <a:moveTo>
                    <a:pt x="83768" y="72644"/>
                  </a:moveTo>
                  <a:cubicBezTo>
                    <a:pt x="87617" y="72644"/>
                    <a:pt x="90716" y="75743"/>
                    <a:pt x="90716" y="79560"/>
                  </a:cubicBezTo>
                  <a:cubicBezTo>
                    <a:pt x="90716" y="83409"/>
                    <a:pt x="87617" y="86508"/>
                    <a:pt x="83768" y="86508"/>
                  </a:cubicBezTo>
                  <a:cubicBezTo>
                    <a:pt x="79952" y="86508"/>
                    <a:pt x="76853" y="83409"/>
                    <a:pt x="76853" y="79560"/>
                  </a:cubicBezTo>
                  <a:cubicBezTo>
                    <a:pt x="76853" y="75743"/>
                    <a:pt x="79952" y="72644"/>
                    <a:pt x="83768" y="72644"/>
                  </a:cubicBezTo>
                  <a:close/>
                  <a:moveTo>
                    <a:pt x="103764" y="72644"/>
                  </a:moveTo>
                  <a:cubicBezTo>
                    <a:pt x="107581" y="72644"/>
                    <a:pt x="110712" y="75743"/>
                    <a:pt x="110712" y="79560"/>
                  </a:cubicBezTo>
                  <a:cubicBezTo>
                    <a:pt x="110712" y="83409"/>
                    <a:pt x="107581" y="86508"/>
                    <a:pt x="103764" y="86508"/>
                  </a:cubicBezTo>
                  <a:cubicBezTo>
                    <a:pt x="99948" y="86508"/>
                    <a:pt x="96849" y="83409"/>
                    <a:pt x="96849" y="79560"/>
                  </a:cubicBezTo>
                  <a:cubicBezTo>
                    <a:pt x="96849" y="75743"/>
                    <a:pt x="99948" y="72644"/>
                    <a:pt x="103764" y="72644"/>
                  </a:cubicBezTo>
                  <a:close/>
                  <a:moveTo>
                    <a:pt x="35165" y="64587"/>
                  </a:moveTo>
                  <a:cubicBezTo>
                    <a:pt x="36502" y="68567"/>
                    <a:pt x="38981" y="72188"/>
                    <a:pt x="42374" y="74993"/>
                  </a:cubicBezTo>
                  <a:cubicBezTo>
                    <a:pt x="46190" y="78157"/>
                    <a:pt x="48800" y="82365"/>
                    <a:pt x="49876" y="87095"/>
                  </a:cubicBezTo>
                  <a:cubicBezTo>
                    <a:pt x="45570" y="88465"/>
                    <a:pt x="42211" y="92053"/>
                    <a:pt x="41134" y="96424"/>
                  </a:cubicBezTo>
                  <a:lnTo>
                    <a:pt x="6133" y="96424"/>
                  </a:lnTo>
                  <a:lnTo>
                    <a:pt x="6133" y="92118"/>
                  </a:lnTo>
                  <a:cubicBezTo>
                    <a:pt x="6133" y="85464"/>
                    <a:pt x="9069" y="79234"/>
                    <a:pt x="14190" y="74993"/>
                  </a:cubicBezTo>
                  <a:cubicBezTo>
                    <a:pt x="17615" y="72188"/>
                    <a:pt x="20062" y="68567"/>
                    <a:pt x="21432" y="64587"/>
                  </a:cubicBezTo>
                  <a:cubicBezTo>
                    <a:pt x="23588" y="65460"/>
                    <a:pt x="25919" y="65909"/>
                    <a:pt x="28278" y="65909"/>
                  </a:cubicBezTo>
                  <a:cubicBezTo>
                    <a:pt x="30593" y="65909"/>
                    <a:pt x="32935" y="65476"/>
                    <a:pt x="35165" y="64587"/>
                  </a:cubicBezTo>
                  <a:close/>
                  <a:moveTo>
                    <a:pt x="53823" y="92608"/>
                  </a:moveTo>
                  <a:cubicBezTo>
                    <a:pt x="57640" y="92608"/>
                    <a:pt x="60739" y="95739"/>
                    <a:pt x="60739" y="99556"/>
                  </a:cubicBezTo>
                  <a:cubicBezTo>
                    <a:pt x="60739" y="103372"/>
                    <a:pt x="57640" y="106504"/>
                    <a:pt x="53823" y="106504"/>
                  </a:cubicBezTo>
                  <a:cubicBezTo>
                    <a:pt x="50007" y="106504"/>
                    <a:pt x="46875" y="103405"/>
                    <a:pt x="46875" y="99556"/>
                  </a:cubicBezTo>
                  <a:cubicBezTo>
                    <a:pt x="46875" y="99556"/>
                    <a:pt x="46875" y="99523"/>
                    <a:pt x="46875" y="99523"/>
                  </a:cubicBezTo>
                  <a:cubicBezTo>
                    <a:pt x="46908" y="95674"/>
                    <a:pt x="50039" y="92608"/>
                    <a:pt x="53823" y="92608"/>
                  </a:cubicBezTo>
                  <a:close/>
                  <a:moveTo>
                    <a:pt x="73787" y="92608"/>
                  </a:moveTo>
                  <a:cubicBezTo>
                    <a:pt x="77603" y="92608"/>
                    <a:pt x="80735" y="95739"/>
                    <a:pt x="80735" y="99556"/>
                  </a:cubicBezTo>
                  <a:cubicBezTo>
                    <a:pt x="80735" y="103372"/>
                    <a:pt x="77603" y="106504"/>
                    <a:pt x="73787" y="106504"/>
                  </a:cubicBezTo>
                  <a:cubicBezTo>
                    <a:pt x="69970" y="106504"/>
                    <a:pt x="66871" y="103372"/>
                    <a:pt x="66871" y="99556"/>
                  </a:cubicBezTo>
                  <a:cubicBezTo>
                    <a:pt x="66871" y="95739"/>
                    <a:pt x="69970" y="92608"/>
                    <a:pt x="73787" y="92608"/>
                  </a:cubicBezTo>
                  <a:close/>
                  <a:moveTo>
                    <a:pt x="93783" y="92608"/>
                  </a:moveTo>
                  <a:cubicBezTo>
                    <a:pt x="97599" y="92608"/>
                    <a:pt x="100698" y="95739"/>
                    <a:pt x="100698" y="99556"/>
                  </a:cubicBezTo>
                  <a:cubicBezTo>
                    <a:pt x="100698" y="103372"/>
                    <a:pt x="97599" y="106504"/>
                    <a:pt x="93783" y="106504"/>
                  </a:cubicBezTo>
                  <a:cubicBezTo>
                    <a:pt x="89966" y="106504"/>
                    <a:pt x="86835" y="103372"/>
                    <a:pt x="86835" y="99556"/>
                  </a:cubicBezTo>
                  <a:cubicBezTo>
                    <a:pt x="86835" y="95739"/>
                    <a:pt x="89966" y="92608"/>
                    <a:pt x="93783" y="92608"/>
                  </a:cubicBezTo>
                  <a:close/>
                  <a:moveTo>
                    <a:pt x="113746" y="92608"/>
                  </a:moveTo>
                  <a:cubicBezTo>
                    <a:pt x="117595" y="92608"/>
                    <a:pt x="120694" y="95739"/>
                    <a:pt x="120694" y="99556"/>
                  </a:cubicBezTo>
                  <a:cubicBezTo>
                    <a:pt x="120694" y="103372"/>
                    <a:pt x="117595" y="106504"/>
                    <a:pt x="113746" y="106504"/>
                  </a:cubicBezTo>
                  <a:cubicBezTo>
                    <a:pt x="109929" y="106504"/>
                    <a:pt x="106831" y="103372"/>
                    <a:pt x="106831" y="99556"/>
                  </a:cubicBezTo>
                  <a:cubicBezTo>
                    <a:pt x="106831" y="95739"/>
                    <a:pt x="109929" y="92608"/>
                    <a:pt x="113746" y="92608"/>
                  </a:cubicBezTo>
                  <a:close/>
                  <a:moveTo>
                    <a:pt x="63805" y="112604"/>
                  </a:moveTo>
                  <a:cubicBezTo>
                    <a:pt x="67621" y="112604"/>
                    <a:pt x="70720" y="115703"/>
                    <a:pt x="70720" y="119552"/>
                  </a:cubicBezTo>
                  <a:cubicBezTo>
                    <a:pt x="70720" y="123368"/>
                    <a:pt x="67621" y="126467"/>
                    <a:pt x="63805" y="126467"/>
                  </a:cubicBezTo>
                  <a:cubicBezTo>
                    <a:pt x="59988" y="126467"/>
                    <a:pt x="56857" y="123368"/>
                    <a:pt x="56857" y="119552"/>
                  </a:cubicBezTo>
                  <a:cubicBezTo>
                    <a:pt x="56857" y="115703"/>
                    <a:pt x="59988" y="112604"/>
                    <a:pt x="63805" y="112604"/>
                  </a:cubicBezTo>
                  <a:close/>
                  <a:moveTo>
                    <a:pt x="83768" y="112604"/>
                  </a:moveTo>
                  <a:cubicBezTo>
                    <a:pt x="87617" y="112604"/>
                    <a:pt x="90716" y="115703"/>
                    <a:pt x="90716" y="119552"/>
                  </a:cubicBezTo>
                  <a:cubicBezTo>
                    <a:pt x="90716" y="123368"/>
                    <a:pt x="87617" y="126467"/>
                    <a:pt x="83768" y="126467"/>
                  </a:cubicBezTo>
                  <a:cubicBezTo>
                    <a:pt x="79952" y="126467"/>
                    <a:pt x="76853" y="123368"/>
                    <a:pt x="76853" y="119552"/>
                  </a:cubicBezTo>
                  <a:cubicBezTo>
                    <a:pt x="76853" y="115703"/>
                    <a:pt x="79952" y="112604"/>
                    <a:pt x="83768" y="112604"/>
                  </a:cubicBezTo>
                  <a:close/>
                  <a:moveTo>
                    <a:pt x="103764" y="112604"/>
                  </a:moveTo>
                  <a:cubicBezTo>
                    <a:pt x="107581" y="112604"/>
                    <a:pt x="110712" y="115703"/>
                    <a:pt x="110712" y="119552"/>
                  </a:cubicBezTo>
                  <a:cubicBezTo>
                    <a:pt x="110712" y="123368"/>
                    <a:pt x="107581" y="126467"/>
                    <a:pt x="103764" y="126467"/>
                  </a:cubicBezTo>
                  <a:cubicBezTo>
                    <a:pt x="99948" y="126467"/>
                    <a:pt x="96849" y="123368"/>
                    <a:pt x="96849" y="119552"/>
                  </a:cubicBezTo>
                  <a:cubicBezTo>
                    <a:pt x="96849" y="115703"/>
                    <a:pt x="99948" y="112604"/>
                    <a:pt x="103764" y="112604"/>
                  </a:cubicBezTo>
                  <a:close/>
                  <a:moveTo>
                    <a:pt x="73787" y="132600"/>
                  </a:moveTo>
                  <a:cubicBezTo>
                    <a:pt x="77603" y="132600"/>
                    <a:pt x="80735" y="135699"/>
                    <a:pt x="80735" y="139515"/>
                  </a:cubicBezTo>
                  <a:cubicBezTo>
                    <a:pt x="80735" y="143332"/>
                    <a:pt x="77603" y="146463"/>
                    <a:pt x="73787" y="146463"/>
                  </a:cubicBezTo>
                  <a:cubicBezTo>
                    <a:pt x="69970" y="146463"/>
                    <a:pt x="66871" y="143332"/>
                    <a:pt x="66871" y="139515"/>
                  </a:cubicBezTo>
                  <a:cubicBezTo>
                    <a:pt x="66871" y="135699"/>
                    <a:pt x="69970" y="132600"/>
                    <a:pt x="73787" y="132600"/>
                  </a:cubicBezTo>
                  <a:close/>
                  <a:moveTo>
                    <a:pt x="93783" y="132600"/>
                  </a:moveTo>
                  <a:cubicBezTo>
                    <a:pt x="97599" y="132600"/>
                    <a:pt x="100698" y="135699"/>
                    <a:pt x="100698" y="139515"/>
                  </a:cubicBezTo>
                  <a:cubicBezTo>
                    <a:pt x="100698" y="143332"/>
                    <a:pt x="97599" y="146463"/>
                    <a:pt x="93783" y="146463"/>
                  </a:cubicBezTo>
                  <a:cubicBezTo>
                    <a:pt x="89966" y="146463"/>
                    <a:pt x="86835" y="143332"/>
                    <a:pt x="86835" y="139515"/>
                  </a:cubicBezTo>
                  <a:cubicBezTo>
                    <a:pt x="86835" y="135699"/>
                    <a:pt x="89966" y="132600"/>
                    <a:pt x="93783" y="132600"/>
                  </a:cubicBezTo>
                  <a:close/>
                  <a:moveTo>
                    <a:pt x="41102" y="102524"/>
                  </a:moveTo>
                  <a:cubicBezTo>
                    <a:pt x="42211" y="107319"/>
                    <a:pt x="45864" y="110973"/>
                    <a:pt x="50463" y="112180"/>
                  </a:cubicBezTo>
                  <a:lnTo>
                    <a:pt x="50463" y="176343"/>
                  </a:lnTo>
                  <a:lnTo>
                    <a:pt x="35426" y="176343"/>
                  </a:lnTo>
                  <a:cubicBezTo>
                    <a:pt x="33729" y="176343"/>
                    <a:pt x="32359" y="177713"/>
                    <a:pt x="32359" y="179377"/>
                  </a:cubicBezTo>
                  <a:cubicBezTo>
                    <a:pt x="32359" y="181073"/>
                    <a:pt x="33729" y="182443"/>
                    <a:pt x="35426" y="182443"/>
                  </a:cubicBezTo>
                  <a:lnTo>
                    <a:pt x="50463" y="182443"/>
                  </a:lnTo>
                  <a:lnTo>
                    <a:pt x="50463" y="197252"/>
                  </a:lnTo>
                  <a:cubicBezTo>
                    <a:pt x="50463" y="200221"/>
                    <a:pt x="48050" y="202635"/>
                    <a:pt x="45081" y="202635"/>
                  </a:cubicBezTo>
                  <a:lnTo>
                    <a:pt x="11515" y="202635"/>
                  </a:lnTo>
                  <a:cubicBezTo>
                    <a:pt x="8547" y="202635"/>
                    <a:pt x="6133" y="200221"/>
                    <a:pt x="6133" y="197252"/>
                  </a:cubicBezTo>
                  <a:lnTo>
                    <a:pt x="6133" y="182443"/>
                  </a:lnTo>
                  <a:lnTo>
                    <a:pt x="21138" y="182443"/>
                  </a:lnTo>
                  <a:cubicBezTo>
                    <a:pt x="22834" y="182443"/>
                    <a:pt x="24204" y="181073"/>
                    <a:pt x="24204" y="179377"/>
                  </a:cubicBezTo>
                  <a:cubicBezTo>
                    <a:pt x="24204" y="177713"/>
                    <a:pt x="22834" y="176343"/>
                    <a:pt x="21138" y="176343"/>
                  </a:cubicBezTo>
                  <a:lnTo>
                    <a:pt x="6133" y="176343"/>
                  </a:lnTo>
                  <a:lnTo>
                    <a:pt x="6133" y="102524"/>
                  </a:lnTo>
                  <a:close/>
                  <a:moveTo>
                    <a:pt x="18985" y="0"/>
                  </a:moveTo>
                  <a:cubicBezTo>
                    <a:pt x="15919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cubicBezTo>
                    <a:pt x="16474" y="60836"/>
                    <a:pt x="16539" y="58063"/>
                    <a:pt x="16343" y="59564"/>
                  </a:cubicBezTo>
                  <a:cubicBezTo>
                    <a:pt x="15789" y="63674"/>
                    <a:pt x="13668" y="67523"/>
                    <a:pt x="10308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515" y="208767"/>
                  </a:cubicBezTo>
                  <a:lnTo>
                    <a:pt x="45081" y="208767"/>
                  </a:lnTo>
                  <a:cubicBezTo>
                    <a:pt x="51409" y="208767"/>
                    <a:pt x="56563" y="203613"/>
                    <a:pt x="56563" y="197252"/>
                  </a:cubicBezTo>
                  <a:lnTo>
                    <a:pt x="56563" y="130382"/>
                  </a:lnTo>
                  <a:cubicBezTo>
                    <a:pt x="58390" y="131589"/>
                    <a:pt x="60510" y="132371"/>
                    <a:pt x="62761" y="132535"/>
                  </a:cubicBezTo>
                  <a:cubicBezTo>
                    <a:pt x="61489" y="134557"/>
                    <a:pt x="60739" y="136971"/>
                    <a:pt x="60739" y="139515"/>
                  </a:cubicBezTo>
                  <a:cubicBezTo>
                    <a:pt x="60739" y="146724"/>
                    <a:pt x="66610" y="152563"/>
                    <a:pt x="73787" y="152563"/>
                  </a:cubicBezTo>
                  <a:cubicBezTo>
                    <a:pt x="77799" y="152563"/>
                    <a:pt x="81387" y="150769"/>
                    <a:pt x="83801" y="147898"/>
                  </a:cubicBezTo>
                  <a:cubicBezTo>
                    <a:pt x="86182" y="150769"/>
                    <a:pt x="89770" y="152563"/>
                    <a:pt x="93783" y="152563"/>
                  </a:cubicBezTo>
                  <a:cubicBezTo>
                    <a:pt x="100959" y="152563"/>
                    <a:pt x="106831" y="146724"/>
                    <a:pt x="106831" y="139515"/>
                  </a:cubicBezTo>
                  <a:cubicBezTo>
                    <a:pt x="106831" y="136971"/>
                    <a:pt x="106080" y="134557"/>
                    <a:pt x="104808" y="132535"/>
                  </a:cubicBezTo>
                  <a:cubicBezTo>
                    <a:pt x="111528" y="132013"/>
                    <a:pt x="116812" y="126402"/>
                    <a:pt x="116812" y="119552"/>
                  </a:cubicBezTo>
                  <a:cubicBezTo>
                    <a:pt x="116812" y="116975"/>
                    <a:pt x="116062" y="114594"/>
                    <a:pt x="114790" y="112571"/>
                  </a:cubicBezTo>
                  <a:cubicBezTo>
                    <a:pt x="121510" y="112049"/>
                    <a:pt x="126794" y="106406"/>
                    <a:pt x="126794" y="99556"/>
                  </a:cubicBezTo>
                  <a:cubicBezTo>
                    <a:pt x="126794" y="92706"/>
                    <a:pt x="121510" y="87062"/>
                    <a:pt x="114790" y="86541"/>
                  </a:cubicBezTo>
                  <a:cubicBezTo>
                    <a:pt x="116062" y="84518"/>
                    <a:pt x="116812" y="82137"/>
                    <a:pt x="116812" y="79560"/>
                  </a:cubicBezTo>
                  <a:cubicBezTo>
                    <a:pt x="116812" y="72383"/>
                    <a:pt x="110973" y="66512"/>
                    <a:pt x="103764" y="66512"/>
                  </a:cubicBezTo>
                  <a:cubicBezTo>
                    <a:pt x="99752" y="66512"/>
                    <a:pt x="96164" y="68339"/>
                    <a:pt x="93783" y="71177"/>
                  </a:cubicBezTo>
                  <a:cubicBezTo>
                    <a:pt x="91956" y="69024"/>
                    <a:pt x="89477" y="67491"/>
                    <a:pt x="86639" y="66838"/>
                  </a:cubicBezTo>
                  <a:cubicBezTo>
                    <a:pt x="85856" y="60379"/>
                    <a:pt x="83377" y="53497"/>
                    <a:pt x="79234" y="47495"/>
                  </a:cubicBezTo>
                  <a:lnTo>
                    <a:pt x="79234" y="47495"/>
                  </a:lnTo>
                  <a:cubicBezTo>
                    <a:pt x="79887" y="47527"/>
                    <a:pt x="80572" y="47527"/>
                    <a:pt x="81289" y="47527"/>
                  </a:cubicBezTo>
                  <a:cubicBezTo>
                    <a:pt x="82790" y="47527"/>
                    <a:pt x="84421" y="47462"/>
                    <a:pt x="86117" y="47266"/>
                  </a:cubicBezTo>
                  <a:cubicBezTo>
                    <a:pt x="86574" y="50952"/>
                    <a:pt x="88466" y="56302"/>
                    <a:pt x="95055" y="60836"/>
                  </a:cubicBezTo>
                  <a:cubicBezTo>
                    <a:pt x="95824" y="61349"/>
                    <a:pt x="96692" y="61624"/>
                    <a:pt x="97584" y="61624"/>
                  </a:cubicBezTo>
                  <a:cubicBezTo>
                    <a:pt x="98054" y="61624"/>
                    <a:pt x="98530" y="61548"/>
                    <a:pt x="99002" y="61391"/>
                  </a:cubicBezTo>
                  <a:cubicBezTo>
                    <a:pt x="100307" y="60934"/>
                    <a:pt x="101350" y="59890"/>
                    <a:pt x="101774" y="58585"/>
                  </a:cubicBezTo>
                  <a:cubicBezTo>
                    <a:pt x="103658" y="59409"/>
                    <a:pt x="106294" y="60184"/>
                    <a:pt x="109552" y="60184"/>
                  </a:cubicBezTo>
                  <a:cubicBezTo>
                    <a:pt x="113910" y="60184"/>
                    <a:pt x="119381" y="58797"/>
                    <a:pt x="125652" y="54279"/>
                  </a:cubicBezTo>
                  <a:cubicBezTo>
                    <a:pt x="128033" y="52583"/>
                    <a:pt x="128131" y="49060"/>
                    <a:pt x="125848" y="47201"/>
                  </a:cubicBezTo>
                  <a:lnTo>
                    <a:pt x="123989" y="45733"/>
                  </a:lnTo>
                  <a:cubicBezTo>
                    <a:pt x="127316" y="43319"/>
                    <a:pt x="132176" y="38720"/>
                    <a:pt x="136710" y="30304"/>
                  </a:cubicBezTo>
                  <a:cubicBezTo>
                    <a:pt x="138504" y="26944"/>
                    <a:pt x="136971" y="22736"/>
                    <a:pt x="133416" y="21333"/>
                  </a:cubicBezTo>
                  <a:cubicBezTo>
                    <a:pt x="126025" y="18437"/>
                    <a:pt x="120162" y="17697"/>
                    <a:pt x="116051" y="17697"/>
                  </a:cubicBezTo>
                  <a:cubicBezTo>
                    <a:pt x="115208" y="17697"/>
                    <a:pt x="114439" y="17728"/>
                    <a:pt x="113746" y="17778"/>
                  </a:cubicBezTo>
                  <a:lnTo>
                    <a:pt x="114203" y="15462"/>
                  </a:lnTo>
                  <a:cubicBezTo>
                    <a:pt x="114732" y="12723"/>
                    <a:pt x="112618" y="10192"/>
                    <a:pt x="109873" y="10192"/>
                  </a:cubicBezTo>
                  <a:cubicBezTo>
                    <a:pt x="109741" y="10192"/>
                    <a:pt x="109608" y="10198"/>
                    <a:pt x="109473" y="10210"/>
                  </a:cubicBezTo>
                  <a:cubicBezTo>
                    <a:pt x="96001" y="11286"/>
                    <a:pt x="90586" y="18071"/>
                    <a:pt x="88498" y="22377"/>
                  </a:cubicBezTo>
                  <a:cubicBezTo>
                    <a:pt x="87766" y="21930"/>
                    <a:pt x="86967" y="21722"/>
                    <a:pt x="86183" y="21722"/>
                  </a:cubicBezTo>
                  <a:cubicBezTo>
                    <a:pt x="84279" y="21722"/>
                    <a:pt x="82464" y="22953"/>
                    <a:pt x="81909" y="24987"/>
                  </a:cubicBezTo>
                  <a:cubicBezTo>
                    <a:pt x="79789" y="32816"/>
                    <a:pt x="81909" y="38198"/>
                    <a:pt x="83964" y="41297"/>
                  </a:cubicBezTo>
                  <a:cubicBezTo>
                    <a:pt x="83052" y="41361"/>
                    <a:pt x="82172" y="41389"/>
                    <a:pt x="81333" y="41389"/>
                  </a:cubicBezTo>
                  <a:cubicBezTo>
                    <a:pt x="77486" y="41389"/>
                    <a:pt x="74496" y="40808"/>
                    <a:pt x="73265" y="40514"/>
                  </a:cubicBezTo>
                  <a:cubicBezTo>
                    <a:pt x="69416" y="36860"/>
                    <a:pt x="64457" y="33435"/>
                    <a:pt x="58031" y="30728"/>
                  </a:cubicBezTo>
                  <a:cubicBezTo>
                    <a:pt x="57648" y="30565"/>
                    <a:pt x="57248" y="30487"/>
                    <a:pt x="56854" y="30487"/>
                  </a:cubicBezTo>
                  <a:cubicBezTo>
                    <a:pt x="55670" y="30487"/>
                    <a:pt x="54533" y="31185"/>
                    <a:pt x="54019" y="32359"/>
                  </a:cubicBezTo>
                  <a:cubicBezTo>
                    <a:pt x="53367" y="33892"/>
                    <a:pt x="54117" y="35686"/>
                    <a:pt x="55650" y="36371"/>
                  </a:cubicBezTo>
                  <a:cubicBezTo>
                    <a:pt x="63446" y="39633"/>
                    <a:pt x="70231" y="44689"/>
                    <a:pt x="74798" y="51833"/>
                  </a:cubicBezTo>
                  <a:cubicBezTo>
                    <a:pt x="74178" y="53073"/>
                    <a:pt x="72710" y="55128"/>
                    <a:pt x="69546" y="57020"/>
                  </a:cubicBezTo>
                  <a:cubicBezTo>
                    <a:pt x="68111" y="57868"/>
                    <a:pt x="67621" y="59727"/>
                    <a:pt x="68502" y="61195"/>
                  </a:cubicBezTo>
                  <a:cubicBezTo>
                    <a:pt x="69064" y="62167"/>
                    <a:pt x="70083" y="62695"/>
                    <a:pt x="71124" y="62695"/>
                  </a:cubicBezTo>
                  <a:cubicBezTo>
                    <a:pt x="71656" y="62695"/>
                    <a:pt x="72193" y="62558"/>
                    <a:pt x="72678" y="62271"/>
                  </a:cubicBezTo>
                  <a:cubicBezTo>
                    <a:pt x="75026" y="60869"/>
                    <a:pt x="76755" y="59336"/>
                    <a:pt x="77995" y="57933"/>
                  </a:cubicBezTo>
                  <a:cubicBezTo>
                    <a:pt x="79495" y="61554"/>
                    <a:pt x="80180" y="64816"/>
                    <a:pt x="80474" y="66936"/>
                  </a:cubicBezTo>
                  <a:cubicBezTo>
                    <a:pt x="77832" y="67654"/>
                    <a:pt x="75516" y="69154"/>
                    <a:pt x="73787" y="71177"/>
                  </a:cubicBezTo>
                  <a:cubicBezTo>
                    <a:pt x="71405" y="68339"/>
                    <a:pt x="67817" y="66512"/>
                    <a:pt x="63805" y="66512"/>
                  </a:cubicBezTo>
                  <a:cubicBezTo>
                    <a:pt x="57966" y="66512"/>
                    <a:pt x="52975" y="70394"/>
                    <a:pt x="51344" y="75711"/>
                  </a:cubicBezTo>
                  <a:cubicBezTo>
                    <a:pt x="49909" y="73721"/>
                    <a:pt x="48213" y="71894"/>
                    <a:pt x="46288" y="70296"/>
                  </a:cubicBezTo>
                  <a:cubicBezTo>
                    <a:pt x="42896" y="67523"/>
                    <a:pt x="40775" y="63674"/>
                    <a:pt x="40253" y="59564"/>
                  </a:cubicBezTo>
                  <a:cubicBezTo>
                    <a:pt x="40058" y="58031"/>
                    <a:pt x="40090" y="58226"/>
                    <a:pt x="40090" y="46842"/>
                  </a:cubicBezTo>
                  <a:cubicBezTo>
                    <a:pt x="40090" y="45179"/>
                    <a:pt x="38720" y="43808"/>
                    <a:pt x="37057" y="43808"/>
                  </a:cubicBezTo>
                  <a:cubicBezTo>
                    <a:pt x="35360" y="43808"/>
                    <a:pt x="33990" y="45179"/>
                    <a:pt x="33990" y="46842"/>
                  </a:cubicBezTo>
                  <a:cubicBezTo>
                    <a:pt x="33990" y="58487"/>
                    <a:pt x="33990" y="57705"/>
                    <a:pt x="33990" y="58357"/>
                  </a:cubicBezTo>
                  <a:cubicBezTo>
                    <a:pt x="32230" y="59311"/>
                    <a:pt x="30263" y="59800"/>
                    <a:pt x="28281" y="59800"/>
                  </a:cubicBezTo>
                  <a:cubicBezTo>
                    <a:pt x="26332" y="59800"/>
                    <a:pt x="24369" y="59327"/>
                    <a:pt x="22573" y="58357"/>
                  </a:cubicBezTo>
                  <a:cubicBezTo>
                    <a:pt x="22606" y="57672"/>
                    <a:pt x="22573" y="60477"/>
                    <a:pt x="22573" y="21725"/>
                  </a:cubicBezTo>
                  <a:lnTo>
                    <a:pt x="33990" y="21725"/>
                  </a:lnTo>
                  <a:lnTo>
                    <a:pt x="33990" y="32587"/>
                  </a:lnTo>
                  <a:cubicBezTo>
                    <a:pt x="33990" y="34283"/>
                    <a:pt x="35360" y="35654"/>
                    <a:pt x="37057" y="35654"/>
                  </a:cubicBezTo>
                  <a:cubicBezTo>
                    <a:pt x="38720" y="35654"/>
                    <a:pt x="40090" y="34283"/>
                    <a:pt x="40090" y="32587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77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1" name="Google Shape;14535;p124">
            <a:extLst>
              <a:ext uri="{FF2B5EF4-FFF2-40B4-BE49-F238E27FC236}">
                <a16:creationId xmlns:a16="http://schemas.microsoft.com/office/drawing/2014/main" id="{54E96E41-B1C8-FEEF-F9A9-5EF9BB776494}"/>
              </a:ext>
            </a:extLst>
          </p:cNvPr>
          <p:cNvSpPr/>
          <p:nvPr/>
        </p:nvSpPr>
        <p:spPr>
          <a:xfrm>
            <a:off x="3540122" y="3731661"/>
            <a:ext cx="435735" cy="285059"/>
          </a:xfrm>
          <a:custGeom>
            <a:avLst/>
            <a:gdLst/>
            <a:ahLst/>
            <a:cxnLst/>
            <a:rect l="l" t="t" r="r" b="b"/>
            <a:pathLst>
              <a:path w="212813" h="139223" extrusionOk="0">
                <a:moveTo>
                  <a:pt x="60673" y="6101"/>
                </a:moveTo>
                <a:lnTo>
                  <a:pt x="66186" y="36535"/>
                </a:lnTo>
                <a:cubicBezTo>
                  <a:pt x="63609" y="37833"/>
                  <a:pt x="58393" y="40003"/>
                  <a:pt x="52301" y="40003"/>
                </a:cubicBezTo>
                <a:cubicBezTo>
                  <a:pt x="47984" y="40003"/>
                  <a:pt x="43227" y="38914"/>
                  <a:pt x="38655" y="35654"/>
                </a:cubicBezTo>
                <a:cubicBezTo>
                  <a:pt x="32793" y="31486"/>
                  <a:pt x="26805" y="30099"/>
                  <a:pt x="21425" y="30099"/>
                </a:cubicBezTo>
                <a:cubicBezTo>
                  <a:pt x="16237" y="30099"/>
                  <a:pt x="11616" y="31389"/>
                  <a:pt x="8221" y="32719"/>
                </a:cubicBezTo>
                <a:lnTo>
                  <a:pt x="13048" y="6101"/>
                </a:lnTo>
                <a:close/>
                <a:moveTo>
                  <a:pt x="128229" y="6101"/>
                </a:moveTo>
                <a:lnTo>
                  <a:pt x="133742" y="36535"/>
                </a:lnTo>
                <a:cubicBezTo>
                  <a:pt x="131164" y="37833"/>
                  <a:pt x="125949" y="40003"/>
                  <a:pt x="119850" y="40003"/>
                </a:cubicBezTo>
                <a:cubicBezTo>
                  <a:pt x="115529" y="40003"/>
                  <a:pt x="110764" y="38914"/>
                  <a:pt x="106178" y="35654"/>
                </a:cubicBezTo>
                <a:cubicBezTo>
                  <a:pt x="100333" y="31486"/>
                  <a:pt x="94344" y="30099"/>
                  <a:pt x="88965" y="30099"/>
                </a:cubicBezTo>
                <a:cubicBezTo>
                  <a:pt x="83777" y="30099"/>
                  <a:pt x="79155" y="31389"/>
                  <a:pt x="75776" y="32719"/>
                </a:cubicBezTo>
                <a:lnTo>
                  <a:pt x="80604" y="6101"/>
                </a:lnTo>
                <a:close/>
                <a:moveTo>
                  <a:pt x="21441" y="36264"/>
                </a:moveTo>
                <a:cubicBezTo>
                  <a:pt x="25759" y="36264"/>
                  <a:pt x="30518" y="37353"/>
                  <a:pt x="35099" y="40613"/>
                </a:cubicBezTo>
                <a:cubicBezTo>
                  <a:pt x="40938" y="44783"/>
                  <a:pt x="46919" y="46169"/>
                  <a:pt x="52292" y="46169"/>
                </a:cubicBezTo>
                <a:cubicBezTo>
                  <a:pt x="58476" y="46169"/>
                  <a:pt x="63857" y="44334"/>
                  <a:pt x="67295" y="42798"/>
                </a:cubicBezTo>
                <a:lnTo>
                  <a:pt x="67295" y="42798"/>
                </a:lnTo>
                <a:cubicBezTo>
                  <a:pt x="69350" y="56792"/>
                  <a:pt x="59923" y="66089"/>
                  <a:pt x="46843" y="71112"/>
                </a:cubicBezTo>
                <a:cubicBezTo>
                  <a:pt x="43079" y="72552"/>
                  <a:pt x="39857" y="73188"/>
                  <a:pt x="36815" y="73188"/>
                </a:cubicBezTo>
                <a:cubicBezTo>
                  <a:pt x="33792" y="73188"/>
                  <a:pt x="30947" y="72560"/>
                  <a:pt x="27923" y="71471"/>
                </a:cubicBezTo>
                <a:cubicBezTo>
                  <a:pt x="13570" y="66317"/>
                  <a:pt x="3915" y="56564"/>
                  <a:pt x="6687" y="41167"/>
                </a:cubicBezTo>
                <a:lnTo>
                  <a:pt x="6883" y="40058"/>
                </a:lnTo>
                <a:cubicBezTo>
                  <a:pt x="9178" y="38851"/>
                  <a:pt x="14786" y="36264"/>
                  <a:pt x="21441" y="36264"/>
                </a:cubicBezTo>
                <a:close/>
                <a:moveTo>
                  <a:pt x="156536" y="36264"/>
                </a:moveTo>
                <a:cubicBezTo>
                  <a:pt x="160853" y="36264"/>
                  <a:pt x="165609" y="37353"/>
                  <a:pt x="170178" y="40613"/>
                </a:cubicBezTo>
                <a:cubicBezTo>
                  <a:pt x="176032" y="44783"/>
                  <a:pt x="182021" y="46169"/>
                  <a:pt x="187399" y="46169"/>
                </a:cubicBezTo>
                <a:cubicBezTo>
                  <a:pt x="193588" y="46169"/>
                  <a:pt x="198968" y="44334"/>
                  <a:pt x="202407" y="42798"/>
                </a:cubicBezTo>
                <a:lnTo>
                  <a:pt x="202407" y="42798"/>
                </a:lnTo>
                <a:cubicBezTo>
                  <a:pt x="204560" y="57738"/>
                  <a:pt x="193632" y="67426"/>
                  <a:pt x="179279" y="72058"/>
                </a:cubicBezTo>
                <a:cubicBezTo>
                  <a:pt x="176926" y="72804"/>
                  <a:pt x="174463" y="73196"/>
                  <a:pt x="171963" y="73196"/>
                </a:cubicBezTo>
                <a:cubicBezTo>
                  <a:pt x="169543" y="73196"/>
                  <a:pt x="167089" y="72828"/>
                  <a:pt x="164665" y="72058"/>
                </a:cubicBezTo>
                <a:cubicBezTo>
                  <a:pt x="149367" y="67100"/>
                  <a:pt x="138928" y="57053"/>
                  <a:pt x="141799" y="41167"/>
                </a:cubicBezTo>
                <a:lnTo>
                  <a:pt x="141995" y="40058"/>
                </a:lnTo>
                <a:cubicBezTo>
                  <a:pt x="144270" y="38851"/>
                  <a:pt x="149882" y="36264"/>
                  <a:pt x="156536" y="36264"/>
                </a:cubicBezTo>
                <a:close/>
                <a:moveTo>
                  <a:pt x="88981" y="36264"/>
                </a:moveTo>
                <a:cubicBezTo>
                  <a:pt x="93298" y="36264"/>
                  <a:pt x="98053" y="37353"/>
                  <a:pt x="102622" y="40613"/>
                </a:cubicBezTo>
                <a:cubicBezTo>
                  <a:pt x="108477" y="44783"/>
                  <a:pt x="114465" y="46169"/>
                  <a:pt x="119843" y="46169"/>
                </a:cubicBezTo>
                <a:cubicBezTo>
                  <a:pt x="126032" y="46169"/>
                  <a:pt x="131413" y="44334"/>
                  <a:pt x="134851" y="42798"/>
                </a:cubicBezTo>
                <a:lnTo>
                  <a:pt x="134851" y="42798"/>
                </a:lnTo>
                <a:cubicBezTo>
                  <a:pt x="136384" y="53302"/>
                  <a:pt x="131524" y="61424"/>
                  <a:pt x="122521" y="67067"/>
                </a:cubicBezTo>
                <a:cubicBezTo>
                  <a:pt x="117465" y="70264"/>
                  <a:pt x="110516" y="73167"/>
                  <a:pt x="104514" y="73200"/>
                </a:cubicBezTo>
                <a:lnTo>
                  <a:pt x="104319" y="73200"/>
                </a:lnTo>
                <a:cubicBezTo>
                  <a:pt x="100959" y="73200"/>
                  <a:pt x="98382" y="72547"/>
                  <a:pt x="95479" y="71471"/>
                </a:cubicBezTo>
                <a:cubicBezTo>
                  <a:pt x="81093" y="66317"/>
                  <a:pt x="71438" y="56564"/>
                  <a:pt x="74243" y="41167"/>
                </a:cubicBezTo>
                <a:lnTo>
                  <a:pt x="74439" y="40058"/>
                </a:lnTo>
                <a:cubicBezTo>
                  <a:pt x="76714" y="38851"/>
                  <a:pt x="82326" y="36264"/>
                  <a:pt x="88981" y="36264"/>
                </a:cubicBezTo>
                <a:close/>
                <a:moveTo>
                  <a:pt x="36861" y="111006"/>
                </a:moveTo>
                <a:cubicBezTo>
                  <a:pt x="39046" y="111006"/>
                  <a:pt x="41232" y="111332"/>
                  <a:pt x="43352" y="111920"/>
                </a:cubicBezTo>
                <a:lnTo>
                  <a:pt x="57933" y="116030"/>
                </a:lnTo>
                <a:lnTo>
                  <a:pt x="57966" y="116030"/>
                </a:lnTo>
                <a:cubicBezTo>
                  <a:pt x="58227" y="116193"/>
                  <a:pt x="58259" y="116519"/>
                  <a:pt x="58259" y="116715"/>
                </a:cubicBezTo>
                <a:cubicBezTo>
                  <a:pt x="58259" y="117237"/>
                  <a:pt x="58031" y="117628"/>
                  <a:pt x="57966" y="117661"/>
                </a:cubicBezTo>
                <a:lnTo>
                  <a:pt x="15756" y="117661"/>
                </a:lnTo>
                <a:cubicBezTo>
                  <a:pt x="15625" y="117595"/>
                  <a:pt x="15430" y="117204"/>
                  <a:pt x="15430" y="116682"/>
                </a:cubicBezTo>
                <a:cubicBezTo>
                  <a:pt x="15430" y="116519"/>
                  <a:pt x="15495" y="116193"/>
                  <a:pt x="15691" y="116062"/>
                </a:cubicBezTo>
                <a:cubicBezTo>
                  <a:pt x="15723" y="116062"/>
                  <a:pt x="15723" y="116062"/>
                  <a:pt x="15788" y="116030"/>
                </a:cubicBezTo>
                <a:lnTo>
                  <a:pt x="30369" y="111920"/>
                </a:lnTo>
                <a:cubicBezTo>
                  <a:pt x="32490" y="111332"/>
                  <a:pt x="34675" y="111006"/>
                  <a:pt x="36861" y="111006"/>
                </a:cubicBezTo>
                <a:close/>
                <a:moveTo>
                  <a:pt x="70655" y="59271"/>
                </a:moveTo>
                <a:cubicBezTo>
                  <a:pt x="76624" y="70949"/>
                  <a:pt x="91597" y="78125"/>
                  <a:pt x="101350" y="79137"/>
                </a:cubicBezTo>
                <a:lnTo>
                  <a:pt x="101350" y="105069"/>
                </a:lnTo>
                <a:cubicBezTo>
                  <a:pt x="99654" y="105232"/>
                  <a:pt x="97925" y="105559"/>
                  <a:pt x="96262" y="106048"/>
                </a:cubicBezTo>
                <a:lnTo>
                  <a:pt x="81681" y="110158"/>
                </a:lnTo>
                <a:lnTo>
                  <a:pt x="81550" y="110191"/>
                </a:lnTo>
                <a:cubicBezTo>
                  <a:pt x="78419" y="111137"/>
                  <a:pt x="76559" y="114170"/>
                  <a:pt x="76951" y="117661"/>
                </a:cubicBezTo>
                <a:lnTo>
                  <a:pt x="64327" y="117661"/>
                </a:lnTo>
                <a:cubicBezTo>
                  <a:pt x="64686" y="114823"/>
                  <a:pt x="63413" y="112115"/>
                  <a:pt x="61000" y="110745"/>
                </a:cubicBezTo>
                <a:cubicBezTo>
                  <a:pt x="60412" y="110386"/>
                  <a:pt x="59923" y="110223"/>
                  <a:pt x="59597" y="110158"/>
                </a:cubicBezTo>
                <a:lnTo>
                  <a:pt x="45016" y="106048"/>
                </a:lnTo>
                <a:cubicBezTo>
                  <a:pt x="43352" y="105559"/>
                  <a:pt x="41623" y="105232"/>
                  <a:pt x="39927" y="105069"/>
                </a:cubicBezTo>
                <a:lnTo>
                  <a:pt x="39927" y="79169"/>
                </a:lnTo>
                <a:cubicBezTo>
                  <a:pt x="48832" y="78223"/>
                  <a:pt x="64327" y="71601"/>
                  <a:pt x="70655" y="59271"/>
                </a:cubicBezTo>
                <a:close/>
                <a:moveTo>
                  <a:pt x="104417" y="111014"/>
                </a:moveTo>
                <a:cubicBezTo>
                  <a:pt x="106602" y="111014"/>
                  <a:pt x="108788" y="111316"/>
                  <a:pt x="110908" y="111920"/>
                </a:cubicBezTo>
                <a:lnTo>
                  <a:pt x="125489" y="116030"/>
                </a:lnTo>
                <a:lnTo>
                  <a:pt x="125522" y="116030"/>
                </a:lnTo>
                <a:cubicBezTo>
                  <a:pt x="125750" y="116193"/>
                  <a:pt x="125815" y="116519"/>
                  <a:pt x="125815" y="116715"/>
                </a:cubicBezTo>
                <a:cubicBezTo>
                  <a:pt x="125815" y="117237"/>
                  <a:pt x="125587" y="117628"/>
                  <a:pt x="125489" y="117661"/>
                </a:cubicBezTo>
                <a:lnTo>
                  <a:pt x="83279" y="117661"/>
                </a:lnTo>
                <a:cubicBezTo>
                  <a:pt x="83148" y="117563"/>
                  <a:pt x="82920" y="117073"/>
                  <a:pt x="83018" y="116519"/>
                </a:cubicBezTo>
                <a:cubicBezTo>
                  <a:pt x="83083" y="116095"/>
                  <a:pt x="83246" y="116062"/>
                  <a:pt x="83312" y="116062"/>
                </a:cubicBezTo>
                <a:cubicBezTo>
                  <a:pt x="83312" y="116030"/>
                  <a:pt x="83344" y="116030"/>
                  <a:pt x="83344" y="116030"/>
                </a:cubicBezTo>
                <a:lnTo>
                  <a:pt x="97925" y="111920"/>
                </a:lnTo>
                <a:cubicBezTo>
                  <a:pt x="100046" y="111316"/>
                  <a:pt x="102231" y="111014"/>
                  <a:pt x="104417" y="111014"/>
                </a:cubicBezTo>
                <a:close/>
                <a:moveTo>
                  <a:pt x="138178" y="59271"/>
                </a:moveTo>
                <a:cubicBezTo>
                  <a:pt x="144572" y="71732"/>
                  <a:pt x="160229" y="78256"/>
                  <a:pt x="168906" y="79169"/>
                </a:cubicBezTo>
                <a:lnTo>
                  <a:pt x="168906" y="105069"/>
                </a:lnTo>
                <a:cubicBezTo>
                  <a:pt x="167177" y="105232"/>
                  <a:pt x="165481" y="105559"/>
                  <a:pt x="163817" y="106048"/>
                </a:cubicBezTo>
                <a:lnTo>
                  <a:pt x="149236" y="110158"/>
                </a:lnTo>
                <a:cubicBezTo>
                  <a:pt x="148943" y="110223"/>
                  <a:pt x="148453" y="110386"/>
                  <a:pt x="147931" y="110680"/>
                </a:cubicBezTo>
                <a:cubicBezTo>
                  <a:pt x="145452" y="111985"/>
                  <a:pt x="144115" y="114757"/>
                  <a:pt x="144474" y="117661"/>
                </a:cubicBezTo>
                <a:lnTo>
                  <a:pt x="131882" y="117661"/>
                </a:lnTo>
                <a:cubicBezTo>
                  <a:pt x="132209" y="114823"/>
                  <a:pt x="130969" y="112115"/>
                  <a:pt x="128555" y="110745"/>
                </a:cubicBezTo>
                <a:cubicBezTo>
                  <a:pt x="127968" y="110386"/>
                  <a:pt x="127479" y="110223"/>
                  <a:pt x="127153" y="110158"/>
                </a:cubicBezTo>
                <a:lnTo>
                  <a:pt x="112572" y="106048"/>
                </a:lnTo>
                <a:cubicBezTo>
                  <a:pt x="110875" y="105559"/>
                  <a:pt x="109179" y="105232"/>
                  <a:pt x="107450" y="105069"/>
                </a:cubicBezTo>
                <a:lnTo>
                  <a:pt x="107450" y="79169"/>
                </a:lnTo>
                <a:cubicBezTo>
                  <a:pt x="116388" y="78223"/>
                  <a:pt x="131882" y="71601"/>
                  <a:pt x="138178" y="59271"/>
                </a:cubicBezTo>
                <a:close/>
                <a:moveTo>
                  <a:pt x="171972" y="111006"/>
                </a:moveTo>
                <a:cubicBezTo>
                  <a:pt x="174158" y="111006"/>
                  <a:pt x="176311" y="111332"/>
                  <a:pt x="178431" y="111920"/>
                </a:cubicBezTo>
                <a:lnTo>
                  <a:pt x="193045" y="116030"/>
                </a:lnTo>
                <a:lnTo>
                  <a:pt x="193077" y="116030"/>
                </a:lnTo>
                <a:cubicBezTo>
                  <a:pt x="193306" y="116193"/>
                  <a:pt x="193371" y="116519"/>
                  <a:pt x="193371" y="116715"/>
                </a:cubicBezTo>
                <a:cubicBezTo>
                  <a:pt x="193371" y="117237"/>
                  <a:pt x="193143" y="117628"/>
                  <a:pt x="193045" y="117661"/>
                </a:cubicBezTo>
                <a:lnTo>
                  <a:pt x="150835" y="117661"/>
                </a:lnTo>
                <a:cubicBezTo>
                  <a:pt x="150737" y="117595"/>
                  <a:pt x="150508" y="117204"/>
                  <a:pt x="150541" y="116682"/>
                </a:cubicBezTo>
                <a:cubicBezTo>
                  <a:pt x="150541" y="116519"/>
                  <a:pt x="150574" y="116193"/>
                  <a:pt x="150802" y="116062"/>
                </a:cubicBezTo>
                <a:cubicBezTo>
                  <a:pt x="150802" y="116062"/>
                  <a:pt x="150835" y="116062"/>
                  <a:pt x="150900" y="116030"/>
                </a:cubicBezTo>
                <a:lnTo>
                  <a:pt x="165481" y="111920"/>
                </a:lnTo>
                <a:cubicBezTo>
                  <a:pt x="167601" y="111332"/>
                  <a:pt x="169787" y="111006"/>
                  <a:pt x="171972" y="111006"/>
                </a:cubicBezTo>
                <a:close/>
                <a:moveTo>
                  <a:pt x="12624" y="1"/>
                </a:moveTo>
                <a:cubicBezTo>
                  <a:pt x="9917" y="1"/>
                  <a:pt x="7601" y="1925"/>
                  <a:pt x="7112" y="4568"/>
                </a:cubicBezTo>
                <a:lnTo>
                  <a:pt x="555" y="40678"/>
                </a:lnTo>
                <a:cubicBezTo>
                  <a:pt x="196" y="42765"/>
                  <a:pt x="0" y="44820"/>
                  <a:pt x="33" y="46843"/>
                </a:cubicBezTo>
                <a:cubicBezTo>
                  <a:pt x="196" y="60869"/>
                  <a:pt x="10145" y="72221"/>
                  <a:pt x="27695" y="77864"/>
                </a:cubicBezTo>
                <a:cubicBezTo>
                  <a:pt x="29684" y="78517"/>
                  <a:pt x="31740" y="78941"/>
                  <a:pt x="33795" y="79169"/>
                </a:cubicBezTo>
                <a:lnTo>
                  <a:pt x="33795" y="105069"/>
                </a:lnTo>
                <a:cubicBezTo>
                  <a:pt x="32098" y="105232"/>
                  <a:pt x="30402" y="105559"/>
                  <a:pt x="28706" y="106048"/>
                </a:cubicBezTo>
                <a:lnTo>
                  <a:pt x="14125" y="110158"/>
                </a:lnTo>
                <a:cubicBezTo>
                  <a:pt x="13831" y="110223"/>
                  <a:pt x="13375" y="110386"/>
                  <a:pt x="12820" y="110680"/>
                </a:cubicBezTo>
                <a:cubicBezTo>
                  <a:pt x="10373" y="111985"/>
                  <a:pt x="9036" y="114757"/>
                  <a:pt x="9362" y="117661"/>
                </a:cubicBezTo>
                <a:lnTo>
                  <a:pt x="7666" y="117661"/>
                </a:lnTo>
                <a:cubicBezTo>
                  <a:pt x="3458" y="117661"/>
                  <a:pt x="33" y="121086"/>
                  <a:pt x="33" y="125294"/>
                </a:cubicBezTo>
                <a:cubicBezTo>
                  <a:pt x="33" y="132992"/>
                  <a:pt x="6296" y="139222"/>
                  <a:pt x="13962" y="139222"/>
                </a:cubicBezTo>
                <a:lnTo>
                  <a:pt x="97273" y="139222"/>
                </a:lnTo>
                <a:cubicBezTo>
                  <a:pt x="98969" y="139222"/>
                  <a:pt x="100339" y="137852"/>
                  <a:pt x="100339" y="136189"/>
                </a:cubicBezTo>
                <a:cubicBezTo>
                  <a:pt x="100339" y="134492"/>
                  <a:pt x="98969" y="133122"/>
                  <a:pt x="97273" y="133122"/>
                </a:cubicBezTo>
                <a:lnTo>
                  <a:pt x="13962" y="133122"/>
                </a:lnTo>
                <a:cubicBezTo>
                  <a:pt x="9656" y="133122"/>
                  <a:pt x="6133" y="129599"/>
                  <a:pt x="6133" y="125294"/>
                </a:cubicBezTo>
                <a:cubicBezTo>
                  <a:pt x="6133" y="124446"/>
                  <a:pt x="6818" y="123793"/>
                  <a:pt x="7666" y="123793"/>
                </a:cubicBezTo>
                <a:lnTo>
                  <a:pt x="201167" y="123793"/>
                </a:lnTo>
                <a:cubicBezTo>
                  <a:pt x="201983" y="123793"/>
                  <a:pt x="202668" y="124446"/>
                  <a:pt x="202668" y="125294"/>
                </a:cubicBezTo>
                <a:cubicBezTo>
                  <a:pt x="202668" y="129599"/>
                  <a:pt x="199177" y="133122"/>
                  <a:pt x="194871" y="133122"/>
                </a:cubicBezTo>
                <a:lnTo>
                  <a:pt x="111560" y="133122"/>
                </a:lnTo>
                <a:cubicBezTo>
                  <a:pt x="109864" y="133122"/>
                  <a:pt x="108494" y="134492"/>
                  <a:pt x="108494" y="136189"/>
                </a:cubicBezTo>
                <a:cubicBezTo>
                  <a:pt x="108494" y="137852"/>
                  <a:pt x="109864" y="139222"/>
                  <a:pt x="111560" y="139222"/>
                </a:cubicBezTo>
                <a:lnTo>
                  <a:pt x="194871" y="139222"/>
                </a:lnTo>
                <a:cubicBezTo>
                  <a:pt x="202537" y="139222"/>
                  <a:pt x="208800" y="132992"/>
                  <a:pt x="208800" y="125294"/>
                </a:cubicBezTo>
                <a:cubicBezTo>
                  <a:pt x="208800" y="121086"/>
                  <a:pt x="205375" y="117661"/>
                  <a:pt x="201167" y="117661"/>
                </a:cubicBezTo>
                <a:lnTo>
                  <a:pt x="199438" y="117661"/>
                </a:lnTo>
                <a:cubicBezTo>
                  <a:pt x="199764" y="114823"/>
                  <a:pt x="198525" y="112115"/>
                  <a:pt x="196111" y="110745"/>
                </a:cubicBezTo>
                <a:cubicBezTo>
                  <a:pt x="195524" y="110386"/>
                  <a:pt x="195002" y="110223"/>
                  <a:pt x="194708" y="110158"/>
                </a:cubicBezTo>
                <a:lnTo>
                  <a:pt x="180095" y="106048"/>
                </a:lnTo>
                <a:cubicBezTo>
                  <a:pt x="178431" y="105559"/>
                  <a:pt x="176735" y="105232"/>
                  <a:pt x="175006" y="105069"/>
                </a:cubicBezTo>
                <a:lnTo>
                  <a:pt x="175006" y="79169"/>
                </a:lnTo>
                <a:cubicBezTo>
                  <a:pt x="187369" y="77864"/>
                  <a:pt x="212812" y="65860"/>
                  <a:pt x="208246" y="40678"/>
                </a:cubicBezTo>
                <a:lnTo>
                  <a:pt x="208148" y="40156"/>
                </a:lnTo>
                <a:lnTo>
                  <a:pt x="201722" y="4568"/>
                </a:lnTo>
                <a:cubicBezTo>
                  <a:pt x="201232" y="1925"/>
                  <a:pt x="198916" y="1"/>
                  <a:pt x="196209" y="1"/>
                </a:cubicBezTo>
                <a:lnTo>
                  <a:pt x="179083" y="1"/>
                </a:lnTo>
                <a:cubicBezTo>
                  <a:pt x="177387" y="1"/>
                  <a:pt x="176017" y="1371"/>
                  <a:pt x="176017" y="3034"/>
                </a:cubicBezTo>
                <a:cubicBezTo>
                  <a:pt x="176017" y="4731"/>
                  <a:pt x="177387" y="6101"/>
                  <a:pt x="179083" y="6101"/>
                </a:cubicBezTo>
                <a:lnTo>
                  <a:pt x="195785" y="6101"/>
                </a:lnTo>
                <a:lnTo>
                  <a:pt x="201298" y="36535"/>
                </a:lnTo>
                <a:cubicBezTo>
                  <a:pt x="198701" y="37833"/>
                  <a:pt x="193489" y="40003"/>
                  <a:pt x="187396" y="40003"/>
                </a:cubicBezTo>
                <a:cubicBezTo>
                  <a:pt x="183079" y="40003"/>
                  <a:pt x="178319" y="38914"/>
                  <a:pt x="173734" y="35654"/>
                </a:cubicBezTo>
                <a:cubicBezTo>
                  <a:pt x="167898" y="31476"/>
                  <a:pt x="161918" y="30087"/>
                  <a:pt x="156545" y="30087"/>
                </a:cubicBezTo>
                <a:cubicBezTo>
                  <a:pt x="151347" y="30087"/>
                  <a:pt x="146717" y="31387"/>
                  <a:pt x="143332" y="32719"/>
                </a:cubicBezTo>
                <a:lnTo>
                  <a:pt x="148160" y="6101"/>
                </a:lnTo>
                <a:lnTo>
                  <a:pt x="164796" y="6101"/>
                </a:lnTo>
                <a:cubicBezTo>
                  <a:pt x="166492" y="6101"/>
                  <a:pt x="167862" y="4731"/>
                  <a:pt x="167862" y="3034"/>
                </a:cubicBezTo>
                <a:cubicBezTo>
                  <a:pt x="167862" y="1371"/>
                  <a:pt x="166492" y="1"/>
                  <a:pt x="164796" y="1"/>
                </a:cubicBezTo>
                <a:lnTo>
                  <a:pt x="147703" y="1"/>
                </a:lnTo>
                <a:cubicBezTo>
                  <a:pt x="144996" y="1"/>
                  <a:pt x="142712" y="1925"/>
                  <a:pt x="142223" y="4568"/>
                </a:cubicBezTo>
                <a:lnTo>
                  <a:pt x="138178" y="26782"/>
                </a:lnTo>
                <a:lnTo>
                  <a:pt x="134166" y="4568"/>
                </a:lnTo>
                <a:cubicBezTo>
                  <a:pt x="133677" y="1925"/>
                  <a:pt x="131361" y="1"/>
                  <a:pt x="128686" y="1"/>
                </a:cubicBezTo>
                <a:lnTo>
                  <a:pt x="80147" y="1"/>
                </a:lnTo>
                <a:cubicBezTo>
                  <a:pt x="77473" y="1"/>
                  <a:pt x="75157" y="1925"/>
                  <a:pt x="74667" y="4568"/>
                </a:cubicBezTo>
                <a:lnTo>
                  <a:pt x="70655" y="26782"/>
                </a:lnTo>
                <a:lnTo>
                  <a:pt x="66610" y="4568"/>
                </a:lnTo>
                <a:cubicBezTo>
                  <a:pt x="66121" y="1925"/>
                  <a:pt x="63837" y="1"/>
                  <a:pt x="61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2" name="Google Shape;14442;p124">
            <a:extLst>
              <a:ext uri="{FF2B5EF4-FFF2-40B4-BE49-F238E27FC236}">
                <a16:creationId xmlns:a16="http://schemas.microsoft.com/office/drawing/2014/main" id="{5735A3B5-5E73-AF7F-FCFA-72883F8D5423}"/>
              </a:ext>
            </a:extLst>
          </p:cNvPr>
          <p:cNvGrpSpPr/>
          <p:nvPr/>
        </p:nvGrpSpPr>
        <p:grpSpPr>
          <a:xfrm>
            <a:off x="744433" y="2220283"/>
            <a:ext cx="427452" cy="420335"/>
            <a:chOff x="1190625" y="281800"/>
            <a:chExt cx="5219200" cy="5132300"/>
          </a:xfrm>
        </p:grpSpPr>
        <p:sp>
          <p:nvSpPr>
            <p:cNvPr id="5193" name="Google Shape;14443;p124">
              <a:extLst>
                <a:ext uri="{FF2B5EF4-FFF2-40B4-BE49-F238E27FC236}">
                  <a16:creationId xmlns:a16="http://schemas.microsoft.com/office/drawing/2014/main" id="{4C6FD9D6-BC58-B8A3-409E-331F4AB43F14}"/>
                </a:ext>
              </a:extLst>
            </p:cNvPr>
            <p:cNvSpPr/>
            <p:nvPr/>
          </p:nvSpPr>
          <p:spPr>
            <a:xfrm>
              <a:off x="1190625" y="281800"/>
              <a:ext cx="5219200" cy="5132300"/>
            </a:xfrm>
            <a:custGeom>
              <a:avLst/>
              <a:gdLst/>
              <a:ahLst/>
              <a:cxnLst/>
              <a:rect l="l" t="t" r="r" b="b"/>
              <a:pathLst>
                <a:path w="208768" h="205292" extrusionOk="0">
                  <a:moveTo>
                    <a:pt x="86736" y="6343"/>
                  </a:moveTo>
                  <a:lnTo>
                    <a:pt x="86280" y="8691"/>
                  </a:lnTo>
                  <a:cubicBezTo>
                    <a:pt x="86019" y="10127"/>
                    <a:pt x="86475" y="11627"/>
                    <a:pt x="87486" y="12671"/>
                  </a:cubicBezTo>
                  <a:cubicBezTo>
                    <a:pt x="88317" y="13501"/>
                    <a:pt x="89455" y="13980"/>
                    <a:pt x="90631" y="13980"/>
                  </a:cubicBezTo>
                  <a:cubicBezTo>
                    <a:pt x="90887" y="13980"/>
                    <a:pt x="91144" y="13957"/>
                    <a:pt x="91401" y="13911"/>
                  </a:cubicBezTo>
                  <a:cubicBezTo>
                    <a:pt x="92324" y="13757"/>
                    <a:pt x="93578" y="13619"/>
                    <a:pt x="95161" y="13619"/>
                  </a:cubicBezTo>
                  <a:cubicBezTo>
                    <a:pt x="98614" y="13619"/>
                    <a:pt x="103626" y="14274"/>
                    <a:pt x="110157" y="16846"/>
                  </a:cubicBezTo>
                  <a:cubicBezTo>
                    <a:pt x="110288" y="16912"/>
                    <a:pt x="110353" y="17075"/>
                    <a:pt x="110288" y="17205"/>
                  </a:cubicBezTo>
                  <a:cubicBezTo>
                    <a:pt x="105460" y="26208"/>
                    <a:pt x="100437" y="30090"/>
                    <a:pt x="97892" y="31558"/>
                  </a:cubicBezTo>
                  <a:cubicBezTo>
                    <a:pt x="95217" y="33124"/>
                    <a:pt x="94956" y="36908"/>
                    <a:pt x="97370" y="38865"/>
                  </a:cubicBezTo>
                  <a:lnTo>
                    <a:pt x="99230" y="40365"/>
                  </a:lnTo>
                  <a:cubicBezTo>
                    <a:pt x="94974" y="43019"/>
                    <a:pt x="91361" y="43851"/>
                    <a:pt x="88503" y="43851"/>
                  </a:cubicBezTo>
                  <a:cubicBezTo>
                    <a:pt x="85425" y="43851"/>
                    <a:pt x="83223" y="42886"/>
                    <a:pt x="82039" y="42192"/>
                  </a:cubicBezTo>
                  <a:cubicBezTo>
                    <a:pt x="81358" y="41783"/>
                    <a:pt x="80584" y="41572"/>
                    <a:pt x="79800" y="41572"/>
                  </a:cubicBezTo>
                  <a:cubicBezTo>
                    <a:pt x="79270" y="41572"/>
                    <a:pt x="78736" y="41668"/>
                    <a:pt x="78222" y="41866"/>
                  </a:cubicBezTo>
                  <a:cubicBezTo>
                    <a:pt x="77081" y="42290"/>
                    <a:pt x="76200" y="43138"/>
                    <a:pt x="75711" y="44214"/>
                  </a:cubicBezTo>
                  <a:cubicBezTo>
                    <a:pt x="72318" y="41311"/>
                    <a:pt x="71307" y="38245"/>
                    <a:pt x="71144" y="35864"/>
                  </a:cubicBezTo>
                  <a:cubicBezTo>
                    <a:pt x="73982" y="35081"/>
                    <a:pt x="76950" y="33874"/>
                    <a:pt x="79853" y="32145"/>
                  </a:cubicBezTo>
                  <a:cubicBezTo>
                    <a:pt x="81321" y="31297"/>
                    <a:pt x="81811" y="29438"/>
                    <a:pt x="80930" y="27970"/>
                  </a:cubicBezTo>
                  <a:cubicBezTo>
                    <a:pt x="80368" y="26998"/>
                    <a:pt x="79349" y="26469"/>
                    <a:pt x="78308" y="26469"/>
                  </a:cubicBezTo>
                  <a:cubicBezTo>
                    <a:pt x="77776" y="26469"/>
                    <a:pt x="77239" y="26607"/>
                    <a:pt x="76755" y="26893"/>
                  </a:cubicBezTo>
                  <a:cubicBezTo>
                    <a:pt x="74406" y="28296"/>
                    <a:pt x="72025" y="29242"/>
                    <a:pt x="69676" y="29927"/>
                  </a:cubicBezTo>
                  <a:cubicBezTo>
                    <a:pt x="68697" y="28296"/>
                    <a:pt x="65240" y="25556"/>
                    <a:pt x="66316" y="18608"/>
                  </a:cubicBezTo>
                  <a:lnTo>
                    <a:pt x="66316" y="18608"/>
                  </a:lnTo>
                  <a:cubicBezTo>
                    <a:pt x="66931" y="18906"/>
                    <a:pt x="67600" y="19055"/>
                    <a:pt x="68273" y="19055"/>
                  </a:cubicBezTo>
                  <a:cubicBezTo>
                    <a:pt x="68777" y="19055"/>
                    <a:pt x="69285" y="18971"/>
                    <a:pt x="69774" y="18804"/>
                  </a:cubicBezTo>
                  <a:cubicBezTo>
                    <a:pt x="71046" y="18347"/>
                    <a:pt x="72025" y="17336"/>
                    <a:pt x="72481" y="16063"/>
                  </a:cubicBezTo>
                  <a:cubicBezTo>
                    <a:pt x="73329" y="13552"/>
                    <a:pt x="76428" y="7876"/>
                    <a:pt x="86736" y="6343"/>
                  </a:cubicBezTo>
                  <a:close/>
                  <a:moveTo>
                    <a:pt x="166688" y="6343"/>
                  </a:moveTo>
                  <a:lnTo>
                    <a:pt x="166231" y="8691"/>
                  </a:lnTo>
                  <a:cubicBezTo>
                    <a:pt x="165696" y="11486"/>
                    <a:pt x="167871" y="13983"/>
                    <a:pt x="170557" y="13983"/>
                  </a:cubicBezTo>
                  <a:cubicBezTo>
                    <a:pt x="170818" y="13983"/>
                    <a:pt x="171084" y="13960"/>
                    <a:pt x="171352" y="13911"/>
                  </a:cubicBezTo>
                  <a:cubicBezTo>
                    <a:pt x="172275" y="13757"/>
                    <a:pt x="173530" y="13619"/>
                    <a:pt x="175112" y="13619"/>
                  </a:cubicBezTo>
                  <a:cubicBezTo>
                    <a:pt x="178565" y="13619"/>
                    <a:pt x="183578" y="14274"/>
                    <a:pt x="190109" y="16846"/>
                  </a:cubicBezTo>
                  <a:cubicBezTo>
                    <a:pt x="190239" y="16912"/>
                    <a:pt x="190304" y="17075"/>
                    <a:pt x="190239" y="17205"/>
                  </a:cubicBezTo>
                  <a:cubicBezTo>
                    <a:pt x="185411" y="26208"/>
                    <a:pt x="180388" y="30090"/>
                    <a:pt x="177844" y="31558"/>
                  </a:cubicBezTo>
                  <a:cubicBezTo>
                    <a:pt x="175169" y="33124"/>
                    <a:pt x="174908" y="36908"/>
                    <a:pt x="177322" y="38865"/>
                  </a:cubicBezTo>
                  <a:lnTo>
                    <a:pt x="179181" y="40365"/>
                  </a:lnTo>
                  <a:cubicBezTo>
                    <a:pt x="174925" y="43019"/>
                    <a:pt x="171312" y="43851"/>
                    <a:pt x="168455" y="43851"/>
                  </a:cubicBezTo>
                  <a:cubicBezTo>
                    <a:pt x="165376" y="43851"/>
                    <a:pt x="163174" y="42886"/>
                    <a:pt x="161990" y="42192"/>
                  </a:cubicBezTo>
                  <a:cubicBezTo>
                    <a:pt x="161309" y="41783"/>
                    <a:pt x="160535" y="41572"/>
                    <a:pt x="159751" y="41572"/>
                  </a:cubicBezTo>
                  <a:cubicBezTo>
                    <a:pt x="159221" y="41572"/>
                    <a:pt x="158687" y="41668"/>
                    <a:pt x="158174" y="41866"/>
                  </a:cubicBezTo>
                  <a:cubicBezTo>
                    <a:pt x="157065" y="42290"/>
                    <a:pt x="156151" y="43138"/>
                    <a:pt x="155662" y="44214"/>
                  </a:cubicBezTo>
                  <a:cubicBezTo>
                    <a:pt x="152270" y="41311"/>
                    <a:pt x="151258" y="38245"/>
                    <a:pt x="151095" y="35864"/>
                  </a:cubicBezTo>
                  <a:cubicBezTo>
                    <a:pt x="153933" y="35081"/>
                    <a:pt x="156902" y="33874"/>
                    <a:pt x="159805" y="32145"/>
                  </a:cubicBezTo>
                  <a:cubicBezTo>
                    <a:pt x="161273" y="31297"/>
                    <a:pt x="161762" y="29438"/>
                    <a:pt x="160881" y="27970"/>
                  </a:cubicBezTo>
                  <a:cubicBezTo>
                    <a:pt x="160320" y="26998"/>
                    <a:pt x="159300" y="26469"/>
                    <a:pt x="158259" y="26469"/>
                  </a:cubicBezTo>
                  <a:cubicBezTo>
                    <a:pt x="157728" y="26469"/>
                    <a:pt x="157191" y="26607"/>
                    <a:pt x="156706" y="26893"/>
                  </a:cubicBezTo>
                  <a:cubicBezTo>
                    <a:pt x="154357" y="28296"/>
                    <a:pt x="151976" y="29242"/>
                    <a:pt x="149627" y="29927"/>
                  </a:cubicBezTo>
                  <a:cubicBezTo>
                    <a:pt x="149366" y="29438"/>
                    <a:pt x="149040" y="29014"/>
                    <a:pt x="148681" y="28589"/>
                  </a:cubicBezTo>
                  <a:cubicBezTo>
                    <a:pt x="147083" y="26730"/>
                    <a:pt x="145485" y="23566"/>
                    <a:pt x="146267" y="18608"/>
                  </a:cubicBezTo>
                  <a:lnTo>
                    <a:pt x="146267" y="18608"/>
                  </a:lnTo>
                  <a:cubicBezTo>
                    <a:pt x="146883" y="18906"/>
                    <a:pt x="147551" y="19055"/>
                    <a:pt x="148224" y="19055"/>
                  </a:cubicBezTo>
                  <a:cubicBezTo>
                    <a:pt x="148729" y="19055"/>
                    <a:pt x="149236" y="18971"/>
                    <a:pt x="149725" y="18804"/>
                  </a:cubicBezTo>
                  <a:cubicBezTo>
                    <a:pt x="150997" y="18347"/>
                    <a:pt x="151976" y="17336"/>
                    <a:pt x="152433" y="16063"/>
                  </a:cubicBezTo>
                  <a:cubicBezTo>
                    <a:pt x="153281" y="13552"/>
                    <a:pt x="156380" y="7876"/>
                    <a:pt x="166688" y="6343"/>
                  </a:cubicBezTo>
                  <a:close/>
                  <a:moveTo>
                    <a:pt x="42797" y="62449"/>
                  </a:moveTo>
                  <a:cubicBezTo>
                    <a:pt x="46614" y="62449"/>
                    <a:pt x="49713" y="65548"/>
                    <a:pt x="49713" y="69364"/>
                  </a:cubicBezTo>
                  <a:cubicBezTo>
                    <a:pt x="49713" y="73213"/>
                    <a:pt x="46614" y="76312"/>
                    <a:pt x="42797" y="76312"/>
                  </a:cubicBezTo>
                  <a:cubicBezTo>
                    <a:pt x="38948" y="76312"/>
                    <a:pt x="35849" y="73213"/>
                    <a:pt x="35849" y="69364"/>
                  </a:cubicBezTo>
                  <a:cubicBezTo>
                    <a:pt x="35849" y="65548"/>
                    <a:pt x="38948" y="62449"/>
                    <a:pt x="42797" y="62449"/>
                  </a:cubicBezTo>
                  <a:close/>
                  <a:moveTo>
                    <a:pt x="62761" y="62449"/>
                  </a:moveTo>
                  <a:cubicBezTo>
                    <a:pt x="66577" y="62449"/>
                    <a:pt x="69709" y="65548"/>
                    <a:pt x="69709" y="69364"/>
                  </a:cubicBezTo>
                  <a:cubicBezTo>
                    <a:pt x="69709" y="73213"/>
                    <a:pt x="66577" y="76312"/>
                    <a:pt x="62761" y="76312"/>
                  </a:cubicBezTo>
                  <a:cubicBezTo>
                    <a:pt x="58944" y="76312"/>
                    <a:pt x="55845" y="73213"/>
                    <a:pt x="55845" y="69364"/>
                  </a:cubicBezTo>
                  <a:cubicBezTo>
                    <a:pt x="55845" y="65548"/>
                    <a:pt x="58944" y="62449"/>
                    <a:pt x="62761" y="62449"/>
                  </a:cubicBezTo>
                  <a:close/>
                  <a:moveTo>
                    <a:pt x="82757" y="62449"/>
                  </a:moveTo>
                  <a:cubicBezTo>
                    <a:pt x="86573" y="62449"/>
                    <a:pt x="89672" y="65548"/>
                    <a:pt x="89672" y="69364"/>
                  </a:cubicBezTo>
                  <a:cubicBezTo>
                    <a:pt x="89672" y="73213"/>
                    <a:pt x="86573" y="76312"/>
                    <a:pt x="82757" y="76312"/>
                  </a:cubicBezTo>
                  <a:cubicBezTo>
                    <a:pt x="78907" y="76312"/>
                    <a:pt x="75809" y="73213"/>
                    <a:pt x="75809" y="69364"/>
                  </a:cubicBezTo>
                  <a:cubicBezTo>
                    <a:pt x="75809" y="65548"/>
                    <a:pt x="78907" y="62449"/>
                    <a:pt x="82757" y="62449"/>
                  </a:cubicBezTo>
                  <a:close/>
                  <a:moveTo>
                    <a:pt x="122749" y="62449"/>
                  </a:moveTo>
                  <a:cubicBezTo>
                    <a:pt x="126565" y="62449"/>
                    <a:pt x="129664" y="65548"/>
                    <a:pt x="129664" y="69364"/>
                  </a:cubicBezTo>
                  <a:cubicBezTo>
                    <a:pt x="129664" y="73213"/>
                    <a:pt x="126565" y="76312"/>
                    <a:pt x="122749" y="76312"/>
                  </a:cubicBezTo>
                  <a:cubicBezTo>
                    <a:pt x="118899" y="76312"/>
                    <a:pt x="115801" y="73213"/>
                    <a:pt x="115801" y="69364"/>
                  </a:cubicBezTo>
                  <a:cubicBezTo>
                    <a:pt x="115801" y="65548"/>
                    <a:pt x="118899" y="62449"/>
                    <a:pt x="122749" y="62449"/>
                  </a:cubicBezTo>
                  <a:close/>
                  <a:moveTo>
                    <a:pt x="142712" y="62449"/>
                  </a:moveTo>
                  <a:cubicBezTo>
                    <a:pt x="146528" y="62449"/>
                    <a:pt x="149660" y="65548"/>
                    <a:pt x="149660" y="69364"/>
                  </a:cubicBezTo>
                  <a:cubicBezTo>
                    <a:pt x="149660" y="73213"/>
                    <a:pt x="146528" y="76312"/>
                    <a:pt x="142712" y="76312"/>
                  </a:cubicBezTo>
                  <a:cubicBezTo>
                    <a:pt x="138895" y="76312"/>
                    <a:pt x="135796" y="73213"/>
                    <a:pt x="135796" y="69364"/>
                  </a:cubicBezTo>
                  <a:cubicBezTo>
                    <a:pt x="135796" y="65548"/>
                    <a:pt x="138895" y="62449"/>
                    <a:pt x="142712" y="62449"/>
                  </a:cubicBezTo>
                  <a:close/>
                  <a:moveTo>
                    <a:pt x="162708" y="62449"/>
                  </a:moveTo>
                  <a:cubicBezTo>
                    <a:pt x="166524" y="62449"/>
                    <a:pt x="169623" y="65548"/>
                    <a:pt x="169623" y="69364"/>
                  </a:cubicBezTo>
                  <a:cubicBezTo>
                    <a:pt x="169623" y="73213"/>
                    <a:pt x="166524" y="76312"/>
                    <a:pt x="162708" y="76312"/>
                  </a:cubicBezTo>
                  <a:cubicBezTo>
                    <a:pt x="158891" y="76312"/>
                    <a:pt x="155760" y="73213"/>
                    <a:pt x="155760" y="69364"/>
                  </a:cubicBezTo>
                  <a:cubicBezTo>
                    <a:pt x="155760" y="65548"/>
                    <a:pt x="158891" y="62449"/>
                    <a:pt x="162708" y="62449"/>
                  </a:cubicBezTo>
                  <a:close/>
                  <a:moveTo>
                    <a:pt x="112995" y="24610"/>
                  </a:moveTo>
                  <a:cubicBezTo>
                    <a:pt x="113321" y="25295"/>
                    <a:pt x="113843" y="25849"/>
                    <a:pt x="114594" y="26176"/>
                  </a:cubicBezTo>
                  <a:cubicBezTo>
                    <a:pt x="122390" y="29438"/>
                    <a:pt x="129175" y="34526"/>
                    <a:pt x="133741" y="41637"/>
                  </a:cubicBezTo>
                  <a:cubicBezTo>
                    <a:pt x="133089" y="42877"/>
                    <a:pt x="131621" y="44932"/>
                    <a:pt x="128490" y="46824"/>
                  </a:cubicBezTo>
                  <a:cubicBezTo>
                    <a:pt x="127054" y="47672"/>
                    <a:pt x="126565" y="49564"/>
                    <a:pt x="127413" y="50999"/>
                  </a:cubicBezTo>
                  <a:cubicBezTo>
                    <a:pt x="127996" y="51971"/>
                    <a:pt x="129009" y="52500"/>
                    <a:pt x="130052" y="52500"/>
                  </a:cubicBezTo>
                  <a:cubicBezTo>
                    <a:pt x="130585" y="52500"/>
                    <a:pt x="131125" y="52362"/>
                    <a:pt x="131621" y="52076"/>
                  </a:cubicBezTo>
                  <a:cubicBezTo>
                    <a:pt x="133970" y="50673"/>
                    <a:pt x="135666" y="49140"/>
                    <a:pt x="136938" y="47737"/>
                  </a:cubicBezTo>
                  <a:cubicBezTo>
                    <a:pt x="138439" y="51391"/>
                    <a:pt x="139124" y="54620"/>
                    <a:pt x="139417" y="56740"/>
                  </a:cubicBezTo>
                  <a:cubicBezTo>
                    <a:pt x="136775" y="57458"/>
                    <a:pt x="134426" y="58959"/>
                    <a:pt x="132730" y="61014"/>
                  </a:cubicBezTo>
                  <a:cubicBezTo>
                    <a:pt x="130316" y="58143"/>
                    <a:pt x="126728" y="56316"/>
                    <a:pt x="122749" y="56316"/>
                  </a:cubicBezTo>
                  <a:cubicBezTo>
                    <a:pt x="115540" y="56316"/>
                    <a:pt x="109701" y="62188"/>
                    <a:pt x="109701" y="69397"/>
                  </a:cubicBezTo>
                  <a:cubicBezTo>
                    <a:pt x="109701" y="71941"/>
                    <a:pt x="110418" y="74323"/>
                    <a:pt x="111723" y="76345"/>
                  </a:cubicBezTo>
                  <a:cubicBezTo>
                    <a:pt x="108135" y="76639"/>
                    <a:pt x="104938" y="78367"/>
                    <a:pt x="102753" y="81010"/>
                  </a:cubicBezTo>
                  <a:cubicBezTo>
                    <a:pt x="100567" y="78367"/>
                    <a:pt x="97370" y="76639"/>
                    <a:pt x="93749" y="76345"/>
                  </a:cubicBezTo>
                  <a:cubicBezTo>
                    <a:pt x="95054" y="74323"/>
                    <a:pt x="95805" y="71941"/>
                    <a:pt x="95805" y="69397"/>
                  </a:cubicBezTo>
                  <a:cubicBezTo>
                    <a:pt x="95805" y="62188"/>
                    <a:pt x="89933" y="56316"/>
                    <a:pt x="82757" y="56316"/>
                  </a:cubicBezTo>
                  <a:cubicBezTo>
                    <a:pt x="78744" y="56316"/>
                    <a:pt x="75156" y="58143"/>
                    <a:pt x="72742" y="61014"/>
                  </a:cubicBezTo>
                  <a:cubicBezTo>
                    <a:pt x="70948" y="58861"/>
                    <a:pt x="68469" y="57295"/>
                    <a:pt x="65631" y="56643"/>
                  </a:cubicBezTo>
                  <a:cubicBezTo>
                    <a:pt x="64848" y="50184"/>
                    <a:pt x="62369" y="43301"/>
                    <a:pt x="58194" y="37299"/>
                  </a:cubicBezTo>
                  <a:lnTo>
                    <a:pt x="58194" y="37299"/>
                  </a:lnTo>
                  <a:cubicBezTo>
                    <a:pt x="58859" y="37328"/>
                    <a:pt x="59522" y="37342"/>
                    <a:pt x="60186" y="37342"/>
                  </a:cubicBezTo>
                  <a:cubicBezTo>
                    <a:pt x="61801" y="37342"/>
                    <a:pt x="63422" y="37256"/>
                    <a:pt x="65109" y="37071"/>
                  </a:cubicBezTo>
                  <a:cubicBezTo>
                    <a:pt x="65533" y="40757"/>
                    <a:pt x="67458" y="46106"/>
                    <a:pt x="74047" y="50641"/>
                  </a:cubicBezTo>
                  <a:cubicBezTo>
                    <a:pt x="74795" y="51154"/>
                    <a:pt x="75670" y="51428"/>
                    <a:pt x="76560" y="51428"/>
                  </a:cubicBezTo>
                  <a:cubicBezTo>
                    <a:pt x="77028" y="51428"/>
                    <a:pt x="77501" y="51352"/>
                    <a:pt x="77961" y="51195"/>
                  </a:cubicBezTo>
                  <a:cubicBezTo>
                    <a:pt x="79299" y="50738"/>
                    <a:pt x="80343" y="49695"/>
                    <a:pt x="80767" y="48390"/>
                  </a:cubicBezTo>
                  <a:cubicBezTo>
                    <a:pt x="82651" y="49213"/>
                    <a:pt x="85287" y="49989"/>
                    <a:pt x="88545" y="49989"/>
                  </a:cubicBezTo>
                  <a:cubicBezTo>
                    <a:pt x="92902" y="49989"/>
                    <a:pt x="98373" y="48601"/>
                    <a:pt x="104645" y="44084"/>
                  </a:cubicBezTo>
                  <a:cubicBezTo>
                    <a:pt x="107026" y="42388"/>
                    <a:pt x="107124" y="38865"/>
                    <a:pt x="104840" y="37005"/>
                  </a:cubicBezTo>
                  <a:lnTo>
                    <a:pt x="102981" y="35538"/>
                  </a:lnTo>
                  <a:cubicBezTo>
                    <a:pt x="105656" y="33613"/>
                    <a:pt x="109309" y="30220"/>
                    <a:pt x="112995" y="24610"/>
                  </a:cubicBezTo>
                  <a:close/>
                  <a:moveTo>
                    <a:pt x="32783" y="82445"/>
                  </a:moveTo>
                  <a:cubicBezTo>
                    <a:pt x="36599" y="82445"/>
                    <a:pt x="39731" y="85544"/>
                    <a:pt x="39731" y="89360"/>
                  </a:cubicBezTo>
                  <a:cubicBezTo>
                    <a:pt x="39731" y="93177"/>
                    <a:pt x="36599" y="96308"/>
                    <a:pt x="32783" y="96308"/>
                  </a:cubicBezTo>
                  <a:cubicBezTo>
                    <a:pt x="28966" y="96308"/>
                    <a:pt x="25868" y="93177"/>
                    <a:pt x="25868" y="89360"/>
                  </a:cubicBezTo>
                  <a:cubicBezTo>
                    <a:pt x="25868" y="85544"/>
                    <a:pt x="28966" y="82445"/>
                    <a:pt x="32783" y="82445"/>
                  </a:cubicBezTo>
                  <a:close/>
                  <a:moveTo>
                    <a:pt x="52779" y="82445"/>
                  </a:moveTo>
                  <a:cubicBezTo>
                    <a:pt x="56595" y="82445"/>
                    <a:pt x="59694" y="85544"/>
                    <a:pt x="59694" y="89360"/>
                  </a:cubicBezTo>
                  <a:cubicBezTo>
                    <a:pt x="59694" y="93177"/>
                    <a:pt x="56595" y="96308"/>
                    <a:pt x="52779" y="96308"/>
                  </a:cubicBezTo>
                  <a:cubicBezTo>
                    <a:pt x="48962" y="96308"/>
                    <a:pt x="45831" y="93177"/>
                    <a:pt x="45831" y="89360"/>
                  </a:cubicBezTo>
                  <a:cubicBezTo>
                    <a:pt x="45831" y="85544"/>
                    <a:pt x="48962" y="82445"/>
                    <a:pt x="52779" y="82445"/>
                  </a:cubicBezTo>
                  <a:close/>
                  <a:moveTo>
                    <a:pt x="72742" y="82445"/>
                  </a:moveTo>
                  <a:cubicBezTo>
                    <a:pt x="76591" y="82445"/>
                    <a:pt x="79690" y="85544"/>
                    <a:pt x="79690" y="89360"/>
                  </a:cubicBezTo>
                  <a:cubicBezTo>
                    <a:pt x="79690" y="93177"/>
                    <a:pt x="76591" y="96308"/>
                    <a:pt x="72742" y="96308"/>
                  </a:cubicBezTo>
                  <a:cubicBezTo>
                    <a:pt x="68926" y="96308"/>
                    <a:pt x="65827" y="93177"/>
                    <a:pt x="65827" y="89360"/>
                  </a:cubicBezTo>
                  <a:cubicBezTo>
                    <a:pt x="65827" y="85544"/>
                    <a:pt x="68926" y="82445"/>
                    <a:pt x="72742" y="82445"/>
                  </a:cubicBezTo>
                  <a:close/>
                  <a:moveTo>
                    <a:pt x="92738" y="82445"/>
                  </a:moveTo>
                  <a:cubicBezTo>
                    <a:pt x="96555" y="82445"/>
                    <a:pt x="99686" y="85544"/>
                    <a:pt x="99686" y="89360"/>
                  </a:cubicBezTo>
                  <a:cubicBezTo>
                    <a:pt x="99686" y="93177"/>
                    <a:pt x="96555" y="96308"/>
                    <a:pt x="92738" y="96308"/>
                  </a:cubicBezTo>
                  <a:cubicBezTo>
                    <a:pt x="88922" y="96308"/>
                    <a:pt x="85790" y="93177"/>
                    <a:pt x="85790" y="89360"/>
                  </a:cubicBezTo>
                  <a:cubicBezTo>
                    <a:pt x="85790" y="85544"/>
                    <a:pt x="88922" y="82445"/>
                    <a:pt x="92738" y="82445"/>
                  </a:cubicBezTo>
                  <a:close/>
                  <a:moveTo>
                    <a:pt x="112734" y="82445"/>
                  </a:moveTo>
                  <a:cubicBezTo>
                    <a:pt x="116583" y="82445"/>
                    <a:pt x="119682" y="85544"/>
                    <a:pt x="119682" y="89360"/>
                  </a:cubicBezTo>
                  <a:cubicBezTo>
                    <a:pt x="119682" y="93177"/>
                    <a:pt x="116583" y="96308"/>
                    <a:pt x="112734" y="96308"/>
                  </a:cubicBezTo>
                  <a:cubicBezTo>
                    <a:pt x="108918" y="96308"/>
                    <a:pt x="105819" y="93177"/>
                    <a:pt x="105819" y="89360"/>
                  </a:cubicBezTo>
                  <a:cubicBezTo>
                    <a:pt x="105819" y="85544"/>
                    <a:pt x="108918" y="82445"/>
                    <a:pt x="112734" y="82445"/>
                  </a:cubicBezTo>
                  <a:close/>
                  <a:moveTo>
                    <a:pt x="132730" y="82445"/>
                  </a:moveTo>
                  <a:cubicBezTo>
                    <a:pt x="136547" y="82445"/>
                    <a:pt x="139646" y="85544"/>
                    <a:pt x="139646" y="89360"/>
                  </a:cubicBezTo>
                  <a:cubicBezTo>
                    <a:pt x="139646" y="93177"/>
                    <a:pt x="136547" y="96308"/>
                    <a:pt x="132730" y="96308"/>
                  </a:cubicBezTo>
                  <a:cubicBezTo>
                    <a:pt x="128914" y="96308"/>
                    <a:pt x="125782" y="93177"/>
                    <a:pt x="125782" y="89360"/>
                  </a:cubicBezTo>
                  <a:cubicBezTo>
                    <a:pt x="125782" y="85544"/>
                    <a:pt x="128914" y="82445"/>
                    <a:pt x="132730" y="82445"/>
                  </a:cubicBezTo>
                  <a:close/>
                  <a:moveTo>
                    <a:pt x="152726" y="82445"/>
                  </a:moveTo>
                  <a:cubicBezTo>
                    <a:pt x="156543" y="82445"/>
                    <a:pt x="159642" y="85544"/>
                    <a:pt x="159642" y="89360"/>
                  </a:cubicBezTo>
                  <a:cubicBezTo>
                    <a:pt x="159642" y="93177"/>
                    <a:pt x="156543" y="96308"/>
                    <a:pt x="152726" y="96308"/>
                  </a:cubicBezTo>
                  <a:cubicBezTo>
                    <a:pt x="148877" y="96308"/>
                    <a:pt x="145778" y="93177"/>
                    <a:pt x="145778" y="89360"/>
                  </a:cubicBezTo>
                  <a:cubicBezTo>
                    <a:pt x="145778" y="85544"/>
                    <a:pt x="148877" y="82445"/>
                    <a:pt x="152726" y="82445"/>
                  </a:cubicBezTo>
                  <a:close/>
                  <a:moveTo>
                    <a:pt x="172690" y="82445"/>
                  </a:moveTo>
                  <a:cubicBezTo>
                    <a:pt x="176506" y="82445"/>
                    <a:pt x="179638" y="85544"/>
                    <a:pt x="179638" y="89360"/>
                  </a:cubicBezTo>
                  <a:cubicBezTo>
                    <a:pt x="179638" y="93177"/>
                    <a:pt x="176506" y="96308"/>
                    <a:pt x="172690" y="96308"/>
                  </a:cubicBezTo>
                  <a:cubicBezTo>
                    <a:pt x="168873" y="96308"/>
                    <a:pt x="165774" y="93177"/>
                    <a:pt x="165774" y="89360"/>
                  </a:cubicBezTo>
                  <a:cubicBezTo>
                    <a:pt x="165774" y="85544"/>
                    <a:pt x="168873" y="82445"/>
                    <a:pt x="172690" y="82445"/>
                  </a:cubicBezTo>
                  <a:close/>
                  <a:moveTo>
                    <a:pt x="42797" y="102408"/>
                  </a:moveTo>
                  <a:cubicBezTo>
                    <a:pt x="46940" y="102408"/>
                    <a:pt x="50202" y="106094"/>
                    <a:pt x="49647" y="110270"/>
                  </a:cubicBezTo>
                  <a:lnTo>
                    <a:pt x="49223" y="110270"/>
                  </a:lnTo>
                  <a:cubicBezTo>
                    <a:pt x="47919" y="108345"/>
                    <a:pt x="45700" y="107138"/>
                    <a:pt x="43287" y="107138"/>
                  </a:cubicBezTo>
                  <a:lnTo>
                    <a:pt x="36208" y="107138"/>
                  </a:lnTo>
                  <a:cubicBezTo>
                    <a:pt x="37121" y="104398"/>
                    <a:pt x="39731" y="102408"/>
                    <a:pt x="42797" y="102408"/>
                  </a:cubicBezTo>
                  <a:close/>
                  <a:moveTo>
                    <a:pt x="62761" y="102408"/>
                  </a:moveTo>
                  <a:cubicBezTo>
                    <a:pt x="66936" y="102408"/>
                    <a:pt x="70198" y="106127"/>
                    <a:pt x="69643" y="110270"/>
                  </a:cubicBezTo>
                  <a:lnTo>
                    <a:pt x="55878" y="110270"/>
                  </a:lnTo>
                  <a:cubicBezTo>
                    <a:pt x="55323" y="106094"/>
                    <a:pt x="58585" y="102408"/>
                    <a:pt x="62761" y="102408"/>
                  </a:cubicBezTo>
                  <a:close/>
                  <a:moveTo>
                    <a:pt x="82757" y="102408"/>
                  </a:moveTo>
                  <a:cubicBezTo>
                    <a:pt x="86932" y="102408"/>
                    <a:pt x="90161" y="106127"/>
                    <a:pt x="89607" y="110270"/>
                  </a:cubicBezTo>
                  <a:lnTo>
                    <a:pt x="75874" y="110270"/>
                  </a:lnTo>
                  <a:cubicBezTo>
                    <a:pt x="75319" y="106094"/>
                    <a:pt x="78581" y="102408"/>
                    <a:pt x="82757" y="102408"/>
                  </a:cubicBezTo>
                  <a:close/>
                  <a:moveTo>
                    <a:pt x="102753" y="97744"/>
                  </a:moveTo>
                  <a:cubicBezTo>
                    <a:pt x="104938" y="100353"/>
                    <a:pt x="108135" y="102082"/>
                    <a:pt x="111723" y="102376"/>
                  </a:cubicBezTo>
                  <a:cubicBezTo>
                    <a:pt x="110255" y="104659"/>
                    <a:pt x="109505" y="107399"/>
                    <a:pt x="109733" y="110270"/>
                  </a:cubicBezTo>
                  <a:lnTo>
                    <a:pt x="95772" y="110270"/>
                  </a:lnTo>
                  <a:cubicBezTo>
                    <a:pt x="95968" y="107399"/>
                    <a:pt x="95217" y="104659"/>
                    <a:pt x="93749" y="102376"/>
                  </a:cubicBezTo>
                  <a:cubicBezTo>
                    <a:pt x="97370" y="102082"/>
                    <a:pt x="100567" y="100353"/>
                    <a:pt x="102753" y="97744"/>
                  </a:cubicBezTo>
                  <a:close/>
                  <a:moveTo>
                    <a:pt x="122749" y="102408"/>
                  </a:moveTo>
                  <a:cubicBezTo>
                    <a:pt x="126924" y="102408"/>
                    <a:pt x="130153" y="106127"/>
                    <a:pt x="129599" y="110270"/>
                  </a:cubicBezTo>
                  <a:lnTo>
                    <a:pt x="115866" y="110270"/>
                  </a:lnTo>
                  <a:cubicBezTo>
                    <a:pt x="115311" y="106094"/>
                    <a:pt x="118573" y="102408"/>
                    <a:pt x="122749" y="102408"/>
                  </a:cubicBezTo>
                  <a:close/>
                  <a:moveTo>
                    <a:pt x="142712" y="102408"/>
                  </a:moveTo>
                  <a:cubicBezTo>
                    <a:pt x="146887" y="102408"/>
                    <a:pt x="150149" y="106094"/>
                    <a:pt x="149595" y="110270"/>
                  </a:cubicBezTo>
                  <a:lnTo>
                    <a:pt x="135862" y="110270"/>
                  </a:lnTo>
                  <a:cubicBezTo>
                    <a:pt x="135275" y="106094"/>
                    <a:pt x="138537" y="102408"/>
                    <a:pt x="142712" y="102408"/>
                  </a:cubicBezTo>
                  <a:close/>
                  <a:moveTo>
                    <a:pt x="162708" y="102408"/>
                  </a:moveTo>
                  <a:cubicBezTo>
                    <a:pt x="165742" y="102408"/>
                    <a:pt x="168351" y="104398"/>
                    <a:pt x="169264" y="107138"/>
                  </a:cubicBezTo>
                  <a:lnTo>
                    <a:pt x="165481" y="107138"/>
                  </a:lnTo>
                  <a:cubicBezTo>
                    <a:pt x="163067" y="107138"/>
                    <a:pt x="160849" y="108378"/>
                    <a:pt x="159544" y="110270"/>
                  </a:cubicBezTo>
                  <a:lnTo>
                    <a:pt x="155825" y="110270"/>
                  </a:lnTo>
                  <a:cubicBezTo>
                    <a:pt x="155271" y="106094"/>
                    <a:pt x="158533" y="102408"/>
                    <a:pt x="162708" y="102408"/>
                  </a:cubicBezTo>
                  <a:close/>
                  <a:moveTo>
                    <a:pt x="21366" y="116402"/>
                  </a:moveTo>
                  <a:lnTo>
                    <a:pt x="21366" y="138877"/>
                  </a:lnTo>
                  <a:lnTo>
                    <a:pt x="7111" y="138877"/>
                  </a:lnTo>
                  <a:cubicBezTo>
                    <a:pt x="6557" y="138877"/>
                    <a:pt x="6133" y="138421"/>
                    <a:pt x="6133" y="137866"/>
                  </a:cubicBezTo>
                  <a:lnTo>
                    <a:pt x="6133" y="117381"/>
                  </a:lnTo>
                  <a:cubicBezTo>
                    <a:pt x="6133" y="116826"/>
                    <a:pt x="6557" y="116402"/>
                    <a:pt x="7111" y="116402"/>
                  </a:cubicBezTo>
                  <a:close/>
                  <a:moveTo>
                    <a:pt x="158239" y="116402"/>
                  </a:moveTo>
                  <a:lnTo>
                    <a:pt x="158239" y="138877"/>
                  </a:lnTo>
                  <a:lnTo>
                    <a:pt x="50528" y="138877"/>
                  </a:lnTo>
                  <a:lnTo>
                    <a:pt x="50528" y="116402"/>
                  </a:lnTo>
                  <a:close/>
                  <a:moveTo>
                    <a:pt x="201656" y="116402"/>
                  </a:moveTo>
                  <a:cubicBezTo>
                    <a:pt x="202211" y="116402"/>
                    <a:pt x="202667" y="116826"/>
                    <a:pt x="202667" y="117381"/>
                  </a:cubicBezTo>
                  <a:lnTo>
                    <a:pt x="202667" y="137866"/>
                  </a:lnTo>
                  <a:cubicBezTo>
                    <a:pt x="202667" y="138421"/>
                    <a:pt x="202211" y="138877"/>
                    <a:pt x="201656" y="138877"/>
                  </a:cubicBezTo>
                  <a:lnTo>
                    <a:pt x="187401" y="138877"/>
                  </a:lnTo>
                  <a:lnTo>
                    <a:pt x="187401" y="116402"/>
                  </a:lnTo>
                  <a:close/>
                  <a:moveTo>
                    <a:pt x="21366" y="144977"/>
                  </a:moveTo>
                  <a:lnTo>
                    <a:pt x="21366" y="167452"/>
                  </a:lnTo>
                  <a:lnTo>
                    <a:pt x="7111" y="167452"/>
                  </a:lnTo>
                  <a:cubicBezTo>
                    <a:pt x="6557" y="167452"/>
                    <a:pt x="6133" y="166996"/>
                    <a:pt x="6133" y="166441"/>
                  </a:cubicBezTo>
                  <a:lnTo>
                    <a:pt x="6133" y="145988"/>
                  </a:lnTo>
                  <a:cubicBezTo>
                    <a:pt x="6133" y="145434"/>
                    <a:pt x="6557" y="144977"/>
                    <a:pt x="7111" y="144977"/>
                  </a:cubicBezTo>
                  <a:close/>
                  <a:moveTo>
                    <a:pt x="158239" y="144977"/>
                  </a:moveTo>
                  <a:lnTo>
                    <a:pt x="158239" y="167452"/>
                  </a:lnTo>
                  <a:lnTo>
                    <a:pt x="50528" y="167452"/>
                  </a:lnTo>
                  <a:lnTo>
                    <a:pt x="50528" y="144977"/>
                  </a:lnTo>
                  <a:close/>
                  <a:moveTo>
                    <a:pt x="21366" y="173552"/>
                  </a:moveTo>
                  <a:lnTo>
                    <a:pt x="21366" y="196027"/>
                  </a:lnTo>
                  <a:lnTo>
                    <a:pt x="7111" y="196027"/>
                  </a:lnTo>
                  <a:cubicBezTo>
                    <a:pt x="6557" y="196027"/>
                    <a:pt x="6133" y="195603"/>
                    <a:pt x="6133" y="195049"/>
                  </a:cubicBezTo>
                  <a:lnTo>
                    <a:pt x="6133" y="174563"/>
                  </a:lnTo>
                  <a:cubicBezTo>
                    <a:pt x="6133" y="174009"/>
                    <a:pt x="6557" y="173552"/>
                    <a:pt x="7111" y="173552"/>
                  </a:cubicBezTo>
                  <a:close/>
                  <a:moveTo>
                    <a:pt x="201656" y="173552"/>
                  </a:moveTo>
                  <a:cubicBezTo>
                    <a:pt x="202211" y="173552"/>
                    <a:pt x="202667" y="174009"/>
                    <a:pt x="202667" y="174563"/>
                  </a:cubicBezTo>
                  <a:lnTo>
                    <a:pt x="202667" y="195049"/>
                  </a:lnTo>
                  <a:cubicBezTo>
                    <a:pt x="202667" y="195603"/>
                    <a:pt x="202211" y="196027"/>
                    <a:pt x="201656" y="196027"/>
                  </a:cubicBezTo>
                  <a:lnTo>
                    <a:pt x="187401" y="196027"/>
                  </a:lnTo>
                  <a:lnTo>
                    <a:pt x="187401" y="173585"/>
                  </a:lnTo>
                  <a:lnTo>
                    <a:pt x="201656" y="173552"/>
                  </a:lnTo>
                  <a:close/>
                  <a:moveTo>
                    <a:pt x="43287" y="113271"/>
                  </a:moveTo>
                  <a:cubicBezTo>
                    <a:pt x="43906" y="113271"/>
                    <a:pt x="44396" y="113793"/>
                    <a:pt x="44396" y="114380"/>
                  </a:cubicBezTo>
                  <a:lnTo>
                    <a:pt x="44396" y="198050"/>
                  </a:lnTo>
                  <a:cubicBezTo>
                    <a:pt x="44396" y="198637"/>
                    <a:pt x="43939" y="199159"/>
                    <a:pt x="43287" y="199159"/>
                  </a:cubicBezTo>
                  <a:lnTo>
                    <a:pt x="28575" y="199159"/>
                  </a:lnTo>
                  <a:cubicBezTo>
                    <a:pt x="27955" y="199159"/>
                    <a:pt x="27499" y="198637"/>
                    <a:pt x="27499" y="198050"/>
                  </a:cubicBezTo>
                  <a:lnTo>
                    <a:pt x="27499" y="114380"/>
                  </a:lnTo>
                  <a:cubicBezTo>
                    <a:pt x="27499" y="113793"/>
                    <a:pt x="27955" y="113271"/>
                    <a:pt x="28575" y="113271"/>
                  </a:cubicBezTo>
                  <a:close/>
                  <a:moveTo>
                    <a:pt x="180192" y="113271"/>
                  </a:moveTo>
                  <a:cubicBezTo>
                    <a:pt x="180681" y="113271"/>
                    <a:pt x="181269" y="113662"/>
                    <a:pt x="181269" y="114380"/>
                  </a:cubicBezTo>
                  <a:lnTo>
                    <a:pt x="181269" y="198050"/>
                  </a:lnTo>
                  <a:cubicBezTo>
                    <a:pt x="181269" y="198148"/>
                    <a:pt x="181269" y="198245"/>
                    <a:pt x="181236" y="198343"/>
                  </a:cubicBezTo>
                  <a:cubicBezTo>
                    <a:pt x="181105" y="198800"/>
                    <a:pt x="180681" y="199159"/>
                    <a:pt x="180192" y="199159"/>
                  </a:cubicBezTo>
                  <a:lnTo>
                    <a:pt x="165481" y="199159"/>
                  </a:lnTo>
                  <a:cubicBezTo>
                    <a:pt x="164959" y="199159"/>
                    <a:pt x="164535" y="198800"/>
                    <a:pt x="164404" y="198343"/>
                  </a:cubicBezTo>
                  <a:cubicBezTo>
                    <a:pt x="164371" y="198245"/>
                    <a:pt x="164371" y="198148"/>
                    <a:pt x="164371" y="198050"/>
                  </a:cubicBezTo>
                  <a:lnTo>
                    <a:pt x="164371" y="114380"/>
                  </a:lnTo>
                  <a:cubicBezTo>
                    <a:pt x="164371" y="113793"/>
                    <a:pt x="164828" y="113271"/>
                    <a:pt x="165481" y="113271"/>
                  </a:cubicBezTo>
                  <a:close/>
                  <a:moveTo>
                    <a:pt x="88794" y="1"/>
                  </a:moveTo>
                  <a:cubicBezTo>
                    <a:pt x="88675" y="1"/>
                    <a:pt x="88554" y="5"/>
                    <a:pt x="88432" y="14"/>
                  </a:cubicBezTo>
                  <a:cubicBezTo>
                    <a:pt x="74993" y="1091"/>
                    <a:pt x="69578" y="7876"/>
                    <a:pt x="67491" y="12182"/>
                  </a:cubicBezTo>
                  <a:cubicBezTo>
                    <a:pt x="66776" y="11757"/>
                    <a:pt x="65971" y="11538"/>
                    <a:pt x="65169" y="11538"/>
                  </a:cubicBezTo>
                  <a:cubicBezTo>
                    <a:pt x="64615" y="11538"/>
                    <a:pt x="64063" y="11642"/>
                    <a:pt x="63543" y="11855"/>
                  </a:cubicBezTo>
                  <a:cubicBezTo>
                    <a:pt x="62206" y="12377"/>
                    <a:pt x="61260" y="13421"/>
                    <a:pt x="60901" y="14791"/>
                  </a:cubicBezTo>
                  <a:cubicBezTo>
                    <a:pt x="58748" y="22620"/>
                    <a:pt x="60869" y="28002"/>
                    <a:pt x="62956" y="31101"/>
                  </a:cubicBezTo>
                  <a:cubicBezTo>
                    <a:pt x="62039" y="31165"/>
                    <a:pt x="61155" y="31193"/>
                    <a:pt x="60313" y="31193"/>
                  </a:cubicBezTo>
                  <a:cubicBezTo>
                    <a:pt x="56456" y="31193"/>
                    <a:pt x="53483" y="30613"/>
                    <a:pt x="52224" y="30318"/>
                  </a:cubicBezTo>
                  <a:cubicBezTo>
                    <a:pt x="48408" y="26665"/>
                    <a:pt x="43450" y="23240"/>
                    <a:pt x="37024" y="20532"/>
                  </a:cubicBezTo>
                  <a:cubicBezTo>
                    <a:pt x="36632" y="20369"/>
                    <a:pt x="36226" y="20292"/>
                    <a:pt x="35828" y="20292"/>
                  </a:cubicBezTo>
                  <a:cubicBezTo>
                    <a:pt x="34632" y="20292"/>
                    <a:pt x="33501" y="20989"/>
                    <a:pt x="33011" y="22163"/>
                  </a:cubicBezTo>
                  <a:cubicBezTo>
                    <a:pt x="32359" y="23696"/>
                    <a:pt x="33077" y="25491"/>
                    <a:pt x="34642" y="26176"/>
                  </a:cubicBezTo>
                  <a:cubicBezTo>
                    <a:pt x="42471" y="29470"/>
                    <a:pt x="49223" y="34526"/>
                    <a:pt x="53790" y="41637"/>
                  </a:cubicBezTo>
                  <a:cubicBezTo>
                    <a:pt x="53138" y="42877"/>
                    <a:pt x="51670" y="44932"/>
                    <a:pt x="48538" y="46824"/>
                  </a:cubicBezTo>
                  <a:cubicBezTo>
                    <a:pt x="47070" y="47672"/>
                    <a:pt x="46614" y="49531"/>
                    <a:pt x="47462" y="50999"/>
                  </a:cubicBezTo>
                  <a:cubicBezTo>
                    <a:pt x="48045" y="51971"/>
                    <a:pt x="49057" y="52500"/>
                    <a:pt x="50101" y="52500"/>
                  </a:cubicBezTo>
                  <a:cubicBezTo>
                    <a:pt x="50633" y="52500"/>
                    <a:pt x="51174" y="52362"/>
                    <a:pt x="51670" y="52076"/>
                  </a:cubicBezTo>
                  <a:cubicBezTo>
                    <a:pt x="54018" y="50673"/>
                    <a:pt x="55715" y="49140"/>
                    <a:pt x="56954" y="47705"/>
                  </a:cubicBezTo>
                  <a:cubicBezTo>
                    <a:pt x="58487" y="51358"/>
                    <a:pt x="59172" y="54620"/>
                    <a:pt x="59466" y="56740"/>
                  </a:cubicBezTo>
                  <a:cubicBezTo>
                    <a:pt x="56824" y="57458"/>
                    <a:pt x="54475" y="58959"/>
                    <a:pt x="52779" y="60981"/>
                  </a:cubicBezTo>
                  <a:cubicBezTo>
                    <a:pt x="50365" y="58143"/>
                    <a:pt x="46777" y="56316"/>
                    <a:pt x="42765" y="56316"/>
                  </a:cubicBezTo>
                  <a:cubicBezTo>
                    <a:pt x="35588" y="56316"/>
                    <a:pt x="29717" y="62188"/>
                    <a:pt x="29717" y="69364"/>
                  </a:cubicBezTo>
                  <a:cubicBezTo>
                    <a:pt x="29717" y="71941"/>
                    <a:pt x="30467" y="74323"/>
                    <a:pt x="31772" y="76345"/>
                  </a:cubicBezTo>
                  <a:cubicBezTo>
                    <a:pt x="25052" y="76867"/>
                    <a:pt x="19735" y="82510"/>
                    <a:pt x="19735" y="89360"/>
                  </a:cubicBezTo>
                  <a:cubicBezTo>
                    <a:pt x="19735" y="96210"/>
                    <a:pt x="25052" y="101854"/>
                    <a:pt x="31772" y="102376"/>
                  </a:cubicBezTo>
                  <a:cubicBezTo>
                    <a:pt x="30858" y="103811"/>
                    <a:pt x="30206" y="105409"/>
                    <a:pt x="29912" y="107138"/>
                  </a:cubicBezTo>
                  <a:lnTo>
                    <a:pt x="28575" y="107138"/>
                  </a:lnTo>
                  <a:cubicBezTo>
                    <a:pt x="26129" y="107138"/>
                    <a:pt x="23943" y="108378"/>
                    <a:pt x="22638" y="110270"/>
                  </a:cubicBezTo>
                  <a:lnTo>
                    <a:pt x="7111" y="110270"/>
                  </a:lnTo>
                  <a:cubicBezTo>
                    <a:pt x="3197" y="110270"/>
                    <a:pt x="0" y="113466"/>
                    <a:pt x="0" y="117381"/>
                  </a:cubicBezTo>
                  <a:lnTo>
                    <a:pt x="0" y="137866"/>
                  </a:lnTo>
                  <a:cubicBezTo>
                    <a:pt x="0" y="139367"/>
                    <a:pt x="489" y="140769"/>
                    <a:pt x="1272" y="141911"/>
                  </a:cubicBezTo>
                  <a:cubicBezTo>
                    <a:pt x="489" y="143085"/>
                    <a:pt x="0" y="144455"/>
                    <a:pt x="0" y="145988"/>
                  </a:cubicBezTo>
                  <a:lnTo>
                    <a:pt x="0" y="166441"/>
                  </a:lnTo>
                  <a:cubicBezTo>
                    <a:pt x="0" y="167974"/>
                    <a:pt x="489" y="169344"/>
                    <a:pt x="1272" y="170519"/>
                  </a:cubicBezTo>
                  <a:cubicBezTo>
                    <a:pt x="489" y="171660"/>
                    <a:pt x="0" y="173063"/>
                    <a:pt x="0" y="174563"/>
                  </a:cubicBezTo>
                  <a:lnTo>
                    <a:pt x="0" y="195049"/>
                  </a:lnTo>
                  <a:cubicBezTo>
                    <a:pt x="0" y="198963"/>
                    <a:pt x="3197" y="202160"/>
                    <a:pt x="7111" y="202160"/>
                  </a:cubicBezTo>
                  <a:lnTo>
                    <a:pt x="22638" y="202160"/>
                  </a:lnTo>
                  <a:cubicBezTo>
                    <a:pt x="23943" y="204052"/>
                    <a:pt x="26129" y="205291"/>
                    <a:pt x="28575" y="205291"/>
                  </a:cubicBezTo>
                  <a:lnTo>
                    <a:pt x="43287" y="205291"/>
                  </a:lnTo>
                  <a:cubicBezTo>
                    <a:pt x="45766" y="205291"/>
                    <a:pt x="47919" y="204052"/>
                    <a:pt x="49223" y="202160"/>
                  </a:cubicBezTo>
                  <a:lnTo>
                    <a:pt x="97240" y="202160"/>
                  </a:lnTo>
                  <a:cubicBezTo>
                    <a:pt x="98936" y="202160"/>
                    <a:pt x="100306" y="200790"/>
                    <a:pt x="100306" y="199094"/>
                  </a:cubicBezTo>
                  <a:cubicBezTo>
                    <a:pt x="100306" y="197397"/>
                    <a:pt x="98936" y="196027"/>
                    <a:pt x="97240" y="196027"/>
                  </a:cubicBezTo>
                  <a:lnTo>
                    <a:pt x="50528" y="196027"/>
                  </a:lnTo>
                  <a:lnTo>
                    <a:pt x="50528" y="173585"/>
                  </a:lnTo>
                  <a:lnTo>
                    <a:pt x="158239" y="173585"/>
                  </a:lnTo>
                  <a:lnTo>
                    <a:pt x="158239" y="196027"/>
                  </a:lnTo>
                  <a:lnTo>
                    <a:pt x="111527" y="196027"/>
                  </a:lnTo>
                  <a:cubicBezTo>
                    <a:pt x="109831" y="196027"/>
                    <a:pt x="108461" y="197397"/>
                    <a:pt x="108461" y="199094"/>
                  </a:cubicBezTo>
                  <a:cubicBezTo>
                    <a:pt x="108461" y="200790"/>
                    <a:pt x="109831" y="202160"/>
                    <a:pt x="111527" y="202160"/>
                  </a:cubicBezTo>
                  <a:lnTo>
                    <a:pt x="159544" y="202160"/>
                  </a:lnTo>
                  <a:cubicBezTo>
                    <a:pt x="160849" y="204052"/>
                    <a:pt x="163001" y="205291"/>
                    <a:pt x="165481" y="205291"/>
                  </a:cubicBezTo>
                  <a:lnTo>
                    <a:pt x="180192" y="205291"/>
                  </a:lnTo>
                  <a:cubicBezTo>
                    <a:pt x="182639" y="205291"/>
                    <a:pt x="184824" y="204052"/>
                    <a:pt x="186129" y="202160"/>
                  </a:cubicBezTo>
                  <a:lnTo>
                    <a:pt x="201656" y="202160"/>
                  </a:lnTo>
                  <a:cubicBezTo>
                    <a:pt x="205570" y="202160"/>
                    <a:pt x="208767" y="198963"/>
                    <a:pt x="208767" y="195049"/>
                  </a:cubicBezTo>
                  <a:lnTo>
                    <a:pt x="208767" y="174563"/>
                  </a:lnTo>
                  <a:cubicBezTo>
                    <a:pt x="208767" y="173063"/>
                    <a:pt x="208278" y="171660"/>
                    <a:pt x="207495" y="170519"/>
                  </a:cubicBezTo>
                  <a:cubicBezTo>
                    <a:pt x="208278" y="169344"/>
                    <a:pt x="208767" y="167974"/>
                    <a:pt x="208767" y="166441"/>
                  </a:cubicBezTo>
                  <a:lnTo>
                    <a:pt x="208767" y="163473"/>
                  </a:lnTo>
                  <a:cubicBezTo>
                    <a:pt x="208767" y="161776"/>
                    <a:pt x="207397" y="160406"/>
                    <a:pt x="205701" y="160406"/>
                  </a:cubicBezTo>
                  <a:cubicBezTo>
                    <a:pt x="204005" y="160406"/>
                    <a:pt x="202667" y="161776"/>
                    <a:pt x="202667" y="163473"/>
                  </a:cubicBezTo>
                  <a:lnTo>
                    <a:pt x="202667" y="166441"/>
                  </a:lnTo>
                  <a:cubicBezTo>
                    <a:pt x="202667" y="166996"/>
                    <a:pt x="202211" y="167452"/>
                    <a:pt x="201656" y="167452"/>
                  </a:cubicBezTo>
                  <a:lnTo>
                    <a:pt x="187401" y="167452"/>
                  </a:lnTo>
                  <a:lnTo>
                    <a:pt x="187401" y="144977"/>
                  </a:lnTo>
                  <a:lnTo>
                    <a:pt x="201656" y="144977"/>
                  </a:lnTo>
                  <a:cubicBezTo>
                    <a:pt x="202211" y="144977"/>
                    <a:pt x="202667" y="145434"/>
                    <a:pt x="202667" y="145988"/>
                  </a:cubicBezTo>
                  <a:lnTo>
                    <a:pt x="202667" y="149185"/>
                  </a:lnTo>
                  <a:cubicBezTo>
                    <a:pt x="202667" y="150881"/>
                    <a:pt x="204005" y="152251"/>
                    <a:pt x="205701" y="152251"/>
                  </a:cubicBezTo>
                  <a:cubicBezTo>
                    <a:pt x="207397" y="152251"/>
                    <a:pt x="208767" y="150881"/>
                    <a:pt x="208767" y="149185"/>
                  </a:cubicBezTo>
                  <a:lnTo>
                    <a:pt x="208767" y="145988"/>
                  </a:lnTo>
                  <a:cubicBezTo>
                    <a:pt x="208767" y="144488"/>
                    <a:pt x="208278" y="143085"/>
                    <a:pt x="207495" y="141911"/>
                  </a:cubicBezTo>
                  <a:cubicBezTo>
                    <a:pt x="208278" y="140769"/>
                    <a:pt x="208767" y="139367"/>
                    <a:pt x="208767" y="137866"/>
                  </a:cubicBezTo>
                  <a:lnTo>
                    <a:pt x="208767" y="117381"/>
                  </a:lnTo>
                  <a:cubicBezTo>
                    <a:pt x="208767" y="113466"/>
                    <a:pt x="205570" y="110270"/>
                    <a:pt x="201656" y="110270"/>
                  </a:cubicBezTo>
                  <a:lnTo>
                    <a:pt x="186129" y="110270"/>
                  </a:lnTo>
                  <a:cubicBezTo>
                    <a:pt x="184824" y="108378"/>
                    <a:pt x="182639" y="107138"/>
                    <a:pt x="180192" y="107138"/>
                  </a:cubicBezTo>
                  <a:lnTo>
                    <a:pt x="175560" y="107138"/>
                  </a:lnTo>
                  <a:cubicBezTo>
                    <a:pt x="175267" y="105409"/>
                    <a:pt x="174614" y="103811"/>
                    <a:pt x="173733" y="102376"/>
                  </a:cubicBezTo>
                  <a:cubicBezTo>
                    <a:pt x="180420" y="101854"/>
                    <a:pt x="185738" y="96210"/>
                    <a:pt x="185738" y="89360"/>
                  </a:cubicBezTo>
                  <a:cubicBezTo>
                    <a:pt x="185738" y="82510"/>
                    <a:pt x="180420" y="76899"/>
                    <a:pt x="173733" y="76345"/>
                  </a:cubicBezTo>
                  <a:cubicBezTo>
                    <a:pt x="175006" y="74323"/>
                    <a:pt x="175756" y="71941"/>
                    <a:pt x="175756" y="69364"/>
                  </a:cubicBezTo>
                  <a:cubicBezTo>
                    <a:pt x="175756" y="62188"/>
                    <a:pt x="169884" y="56316"/>
                    <a:pt x="162708" y="56316"/>
                  </a:cubicBezTo>
                  <a:cubicBezTo>
                    <a:pt x="158696" y="56316"/>
                    <a:pt x="155107" y="58143"/>
                    <a:pt x="152694" y="61014"/>
                  </a:cubicBezTo>
                  <a:cubicBezTo>
                    <a:pt x="150899" y="58861"/>
                    <a:pt x="148420" y="57295"/>
                    <a:pt x="145582" y="56643"/>
                  </a:cubicBezTo>
                  <a:cubicBezTo>
                    <a:pt x="145256" y="53935"/>
                    <a:pt x="144376" y="49434"/>
                    <a:pt x="142157" y="44377"/>
                  </a:cubicBezTo>
                  <a:cubicBezTo>
                    <a:pt x="141179" y="42192"/>
                    <a:pt x="139874" y="39778"/>
                    <a:pt x="138178" y="37299"/>
                  </a:cubicBezTo>
                  <a:lnTo>
                    <a:pt x="138178" y="37299"/>
                  </a:lnTo>
                  <a:cubicBezTo>
                    <a:pt x="138830" y="37332"/>
                    <a:pt x="139515" y="37332"/>
                    <a:pt x="140233" y="37332"/>
                  </a:cubicBezTo>
                  <a:cubicBezTo>
                    <a:pt x="141733" y="37332"/>
                    <a:pt x="143364" y="37266"/>
                    <a:pt x="145061" y="37071"/>
                  </a:cubicBezTo>
                  <a:cubicBezTo>
                    <a:pt x="145517" y="40757"/>
                    <a:pt x="147409" y="46106"/>
                    <a:pt x="153998" y="50641"/>
                  </a:cubicBezTo>
                  <a:cubicBezTo>
                    <a:pt x="154781" y="51176"/>
                    <a:pt x="155648" y="51422"/>
                    <a:pt x="156497" y="51422"/>
                  </a:cubicBezTo>
                  <a:cubicBezTo>
                    <a:pt x="158337" y="51422"/>
                    <a:pt x="160093" y="50265"/>
                    <a:pt x="160718" y="48390"/>
                  </a:cubicBezTo>
                  <a:cubicBezTo>
                    <a:pt x="162602" y="49213"/>
                    <a:pt x="165238" y="49989"/>
                    <a:pt x="168496" y="49989"/>
                  </a:cubicBezTo>
                  <a:cubicBezTo>
                    <a:pt x="172854" y="49989"/>
                    <a:pt x="178324" y="48601"/>
                    <a:pt x="184596" y="44084"/>
                  </a:cubicBezTo>
                  <a:cubicBezTo>
                    <a:pt x="186977" y="42388"/>
                    <a:pt x="187075" y="38865"/>
                    <a:pt x="184792" y="37005"/>
                  </a:cubicBezTo>
                  <a:lnTo>
                    <a:pt x="182932" y="35538"/>
                  </a:lnTo>
                  <a:cubicBezTo>
                    <a:pt x="186259" y="33124"/>
                    <a:pt x="191120" y="28524"/>
                    <a:pt x="195621" y="20108"/>
                  </a:cubicBezTo>
                  <a:cubicBezTo>
                    <a:pt x="197448" y="16748"/>
                    <a:pt x="195882" y="12541"/>
                    <a:pt x="192327" y="11138"/>
                  </a:cubicBezTo>
                  <a:cubicBezTo>
                    <a:pt x="184963" y="8241"/>
                    <a:pt x="179105" y="7501"/>
                    <a:pt x="174994" y="7501"/>
                  </a:cubicBezTo>
                  <a:cubicBezTo>
                    <a:pt x="174152" y="7501"/>
                    <a:pt x="173383" y="7532"/>
                    <a:pt x="172690" y="7582"/>
                  </a:cubicBezTo>
                  <a:lnTo>
                    <a:pt x="173146" y="5266"/>
                  </a:lnTo>
                  <a:cubicBezTo>
                    <a:pt x="173678" y="2513"/>
                    <a:pt x="171540" y="1"/>
                    <a:pt x="168774" y="1"/>
                  </a:cubicBezTo>
                  <a:cubicBezTo>
                    <a:pt x="168656" y="1"/>
                    <a:pt x="168537" y="5"/>
                    <a:pt x="168416" y="14"/>
                  </a:cubicBezTo>
                  <a:cubicBezTo>
                    <a:pt x="154944" y="1091"/>
                    <a:pt x="149529" y="7876"/>
                    <a:pt x="147442" y="12182"/>
                  </a:cubicBezTo>
                  <a:cubicBezTo>
                    <a:pt x="146728" y="11757"/>
                    <a:pt x="145922" y="11538"/>
                    <a:pt x="145120" y="11538"/>
                  </a:cubicBezTo>
                  <a:cubicBezTo>
                    <a:pt x="144566" y="11538"/>
                    <a:pt x="144014" y="11642"/>
                    <a:pt x="143495" y="11855"/>
                  </a:cubicBezTo>
                  <a:cubicBezTo>
                    <a:pt x="142190" y="12377"/>
                    <a:pt x="141211" y="13454"/>
                    <a:pt x="140853" y="14791"/>
                  </a:cubicBezTo>
                  <a:cubicBezTo>
                    <a:pt x="138700" y="22620"/>
                    <a:pt x="140820" y="28002"/>
                    <a:pt x="142908" y="31101"/>
                  </a:cubicBezTo>
                  <a:cubicBezTo>
                    <a:pt x="141996" y="31165"/>
                    <a:pt x="141116" y="31193"/>
                    <a:pt x="140276" y="31193"/>
                  </a:cubicBezTo>
                  <a:cubicBezTo>
                    <a:pt x="136430" y="31193"/>
                    <a:pt x="133440" y="30613"/>
                    <a:pt x="132208" y="30318"/>
                  </a:cubicBezTo>
                  <a:cubicBezTo>
                    <a:pt x="128359" y="26665"/>
                    <a:pt x="123401" y="23240"/>
                    <a:pt x="116975" y="20532"/>
                  </a:cubicBezTo>
                  <a:cubicBezTo>
                    <a:pt x="116592" y="20368"/>
                    <a:pt x="116187" y="20296"/>
                    <a:pt x="115797" y="20296"/>
                  </a:cubicBezTo>
                  <a:cubicBezTo>
                    <a:pt x="115721" y="20296"/>
                    <a:pt x="115646" y="20299"/>
                    <a:pt x="115572" y="20304"/>
                  </a:cubicBezTo>
                  <a:cubicBezTo>
                    <a:pt x="117627" y="16520"/>
                    <a:pt x="115768" y="12475"/>
                    <a:pt x="112375" y="11138"/>
                  </a:cubicBezTo>
                  <a:cubicBezTo>
                    <a:pt x="105012" y="8241"/>
                    <a:pt x="99153" y="7501"/>
                    <a:pt x="95043" y="7501"/>
                  </a:cubicBezTo>
                  <a:cubicBezTo>
                    <a:pt x="94201" y="7501"/>
                    <a:pt x="93432" y="7532"/>
                    <a:pt x="92738" y="7582"/>
                  </a:cubicBezTo>
                  <a:lnTo>
                    <a:pt x="93162" y="5266"/>
                  </a:lnTo>
                  <a:cubicBezTo>
                    <a:pt x="93694" y="2513"/>
                    <a:pt x="91586" y="1"/>
                    <a:pt x="88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14444;p124">
              <a:extLst>
                <a:ext uri="{FF2B5EF4-FFF2-40B4-BE49-F238E27FC236}">
                  <a16:creationId xmlns:a16="http://schemas.microsoft.com/office/drawing/2014/main" id="{FB4B4305-4263-34B8-4444-221E279CACA9}"/>
                </a:ext>
              </a:extLst>
            </p:cNvPr>
            <p:cNvSpPr/>
            <p:nvPr/>
          </p:nvSpPr>
          <p:spPr>
            <a:xfrm>
              <a:off x="5434450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14445;p124">
              <a:extLst>
                <a:ext uri="{FF2B5EF4-FFF2-40B4-BE49-F238E27FC236}">
                  <a16:creationId xmlns:a16="http://schemas.microsoft.com/office/drawing/2014/main" id="{2A53A611-290F-24E7-5D7B-1E4703D61ABC}"/>
                </a:ext>
              </a:extLst>
            </p:cNvPr>
            <p:cNvSpPr/>
            <p:nvPr/>
          </p:nvSpPr>
          <p:spPr>
            <a:xfrm>
              <a:off x="5434450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14446;p124">
              <a:extLst>
                <a:ext uri="{FF2B5EF4-FFF2-40B4-BE49-F238E27FC236}">
                  <a16:creationId xmlns:a16="http://schemas.microsoft.com/office/drawing/2014/main" id="{27C7A855-BCEA-F3C0-E6A0-07C0D7C43F3E}"/>
                </a:ext>
              </a:extLst>
            </p:cNvPr>
            <p:cNvSpPr/>
            <p:nvPr/>
          </p:nvSpPr>
          <p:spPr>
            <a:xfrm>
              <a:off x="2012625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14447;p124">
              <a:extLst>
                <a:ext uri="{FF2B5EF4-FFF2-40B4-BE49-F238E27FC236}">
                  <a16:creationId xmlns:a16="http://schemas.microsoft.com/office/drawing/2014/main" id="{C68C69C5-B3BF-CB12-3F29-86B14C666E94}"/>
                </a:ext>
              </a:extLst>
            </p:cNvPr>
            <p:cNvSpPr/>
            <p:nvPr/>
          </p:nvSpPr>
          <p:spPr>
            <a:xfrm>
              <a:off x="2012625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00" name="Google Shape;3540;p87">
            <a:extLst>
              <a:ext uri="{FF2B5EF4-FFF2-40B4-BE49-F238E27FC236}">
                <a16:creationId xmlns:a16="http://schemas.microsoft.com/office/drawing/2014/main" id="{E6F276C4-61C3-1E66-7849-BBE9348B94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689" y="3353198"/>
            <a:ext cx="1013117" cy="1013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1" name="Google Shape;25994;p144">
            <a:extLst>
              <a:ext uri="{FF2B5EF4-FFF2-40B4-BE49-F238E27FC236}">
                <a16:creationId xmlns:a16="http://schemas.microsoft.com/office/drawing/2014/main" id="{D40AFBD7-0B1C-81E1-8A8B-3FF5F52AC123}"/>
              </a:ext>
            </a:extLst>
          </p:cNvPr>
          <p:cNvGrpSpPr/>
          <p:nvPr/>
        </p:nvGrpSpPr>
        <p:grpSpPr>
          <a:xfrm>
            <a:off x="3575302" y="2257125"/>
            <a:ext cx="360637" cy="352336"/>
            <a:chOff x="7075994" y="3349531"/>
            <a:chExt cx="360637" cy="352336"/>
          </a:xfrm>
          <a:solidFill>
            <a:schemeClr val="bg2"/>
          </a:solidFill>
        </p:grpSpPr>
        <p:sp>
          <p:nvSpPr>
            <p:cNvPr id="5202" name="Google Shape;25995;p144">
              <a:extLst>
                <a:ext uri="{FF2B5EF4-FFF2-40B4-BE49-F238E27FC236}">
                  <a16:creationId xmlns:a16="http://schemas.microsoft.com/office/drawing/2014/main" id="{AF2604A8-D791-044A-604C-EF02E87DB069}"/>
                </a:ext>
              </a:extLst>
            </p:cNvPr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25996;p144">
              <a:extLst>
                <a:ext uri="{FF2B5EF4-FFF2-40B4-BE49-F238E27FC236}">
                  <a16:creationId xmlns:a16="http://schemas.microsoft.com/office/drawing/2014/main" id="{95E396EF-1D8D-28F6-CBB4-7B97C80DDE9C}"/>
                </a:ext>
              </a:extLst>
            </p:cNvPr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25997;p144">
              <a:extLst>
                <a:ext uri="{FF2B5EF4-FFF2-40B4-BE49-F238E27FC236}">
                  <a16:creationId xmlns:a16="http://schemas.microsoft.com/office/drawing/2014/main" id="{6FE8E0E7-067E-DFE9-CA1A-053A9398DA82}"/>
                </a:ext>
              </a:extLst>
            </p:cNvPr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25998;p144">
              <a:extLst>
                <a:ext uri="{FF2B5EF4-FFF2-40B4-BE49-F238E27FC236}">
                  <a16:creationId xmlns:a16="http://schemas.microsoft.com/office/drawing/2014/main" id="{D758C9D2-26EF-4A4F-55DE-33E50BB51E05}"/>
                </a:ext>
              </a:extLst>
            </p:cNvPr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25999;p144">
              <a:extLst>
                <a:ext uri="{FF2B5EF4-FFF2-40B4-BE49-F238E27FC236}">
                  <a16:creationId xmlns:a16="http://schemas.microsoft.com/office/drawing/2014/main" id="{6D9657C3-6039-5DB7-ECCD-14F127F7E19C}"/>
                </a:ext>
              </a:extLst>
            </p:cNvPr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26000;p144">
              <a:extLst>
                <a:ext uri="{FF2B5EF4-FFF2-40B4-BE49-F238E27FC236}">
                  <a16:creationId xmlns:a16="http://schemas.microsoft.com/office/drawing/2014/main" id="{4C1F2530-9C64-1A61-FA0D-1D9D28ABA9FC}"/>
                </a:ext>
              </a:extLst>
            </p:cNvPr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26001;p144">
              <a:extLst>
                <a:ext uri="{FF2B5EF4-FFF2-40B4-BE49-F238E27FC236}">
                  <a16:creationId xmlns:a16="http://schemas.microsoft.com/office/drawing/2014/main" id="{3E760B2E-AAC7-44B0-3C05-445B3990CAC1}"/>
                </a:ext>
              </a:extLst>
            </p:cNvPr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07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Google Shape;6246;p90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Análise Exploratória</a:t>
            </a:r>
            <a:endParaRPr sz="3600" dirty="0"/>
          </a:p>
        </p:txBody>
      </p:sp>
      <p:sp>
        <p:nvSpPr>
          <p:cNvPr id="6247" name="Google Shape;6247;p90"/>
          <p:cNvSpPr txBox="1">
            <a:spLocks noGrp="1"/>
          </p:cNvSpPr>
          <p:nvPr>
            <p:ph type="subTitle" idx="1"/>
          </p:nvPr>
        </p:nvSpPr>
        <p:spPr>
          <a:xfrm>
            <a:off x="2730251" y="3950125"/>
            <a:ext cx="3858899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BR"/>
              <a:t>Principais características das amostras.</a:t>
            </a:r>
            <a:endParaRPr lang="pt-BR" dirty="0"/>
          </a:p>
        </p:txBody>
      </p:sp>
      <p:sp>
        <p:nvSpPr>
          <p:cNvPr id="6248" name="Google Shape;6248;p90"/>
          <p:cNvSpPr txBox="1">
            <a:spLocks noGrp="1"/>
          </p:cNvSpPr>
          <p:nvPr>
            <p:ph type="title" idx="2"/>
          </p:nvPr>
        </p:nvSpPr>
        <p:spPr>
          <a:xfrm>
            <a:off x="3387000" y="1607977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02.</a:t>
            </a:r>
            <a:endParaRPr sz="5400" dirty="0"/>
          </a:p>
        </p:txBody>
      </p:sp>
      <p:pic>
        <p:nvPicPr>
          <p:cNvPr id="6250" name="Google Shape;6250;p90"/>
          <p:cNvPicPr preferRelativeResize="0"/>
          <p:nvPr/>
        </p:nvPicPr>
        <p:blipFill rotWithShape="1">
          <a:blip r:embed="rId3">
            <a:alphaModFix/>
          </a:blip>
          <a:srcRect r="31628" b="8256"/>
          <a:stretch/>
        </p:blipFill>
        <p:spPr>
          <a:xfrm>
            <a:off x="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1" name="Google Shape;6251;p90"/>
          <p:cNvPicPr preferRelativeResize="0"/>
          <p:nvPr/>
        </p:nvPicPr>
        <p:blipFill rotWithShape="1">
          <a:blip r:embed="rId3">
            <a:alphaModFix/>
          </a:blip>
          <a:srcRect l="31628" b="8256"/>
          <a:stretch/>
        </p:blipFill>
        <p:spPr>
          <a:xfrm>
            <a:off x="6596825" y="-303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2" name="Google Shape;6252;p90"/>
          <p:cNvPicPr preferRelativeResize="0"/>
          <p:nvPr/>
        </p:nvPicPr>
        <p:blipFill rotWithShape="1">
          <a:blip r:embed="rId4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3" name="Google Shape;6253;p90"/>
          <p:cNvPicPr preferRelativeResize="0"/>
          <p:nvPr/>
        </p:nvPicPr>
        <p:blipFill rotWithShape="1">
          <a:blip r:embed="rId5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4" name="Google Shape;6254;p90"/>
          <p:cNvPicPr preferRelativeResize="0"/>
          <p:nvPr/>
        </p:nvPicPr>
        <p:blipFill rotWithShape="1">
          <a:blip r:embed="rId6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3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1293</Words>
  <Application>Microsoft Office PowerPoint</Application>
  <PresentationFormat>Apresentação na tela (16:9)</PresentationFormat>
  <Paragraphs>296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Arial</vt:lpstr>
      <vt:lpstr>Josefin Slab SemiBold</vt:lpstr>
      <vt:lpstr>Krub</vt:lpstr>
      <vt:lpstr>Open Sans</vt:lpstr>
      <vt:lpstr>Open Sans Light</vt:lpstr>
      <vt:lpstr>Oswald</vt:lpstr>
      <vt:lpstr>Oswald Medium</vt:lpstr>
      <vt:lpstr>Roboto Condensed Light</vt:lpstr>
      <vt:lpstr>Vineyard Company Profile XL by Slidesgo</vt:lpstr>
      <vt:lpstr>Wine Dataset</vt:lpstr>
      <vt:lpstr>Grupo 6</vt:lpstr>
      <vt:lpstr>01.</vt:lpstr>
      <vt:lpstr>01.</vt:lpstr>
      <vt:lpstr>Wine Dataset</vt:lpstr>
      <vt:lpstr>Features</vt:lpstr>
      <vt:lpstr>Features</vt:lpstr>
      <vt:lpstr>Análise Exploratória</vt:lpstr>
      <vt:lpstr>Análise Exploratória</vt:lpstr>
      <vt:lpstr>Análise Exploratória</vt:lpstr>
      <vt:lpstr>Pré-processamento</vt:lpstr>
      <vt:lpstr>Pré-processamento</vt:lpstr>
      <vt:lpstr>Análise Exploratória</vt:lpstr>
      <vt:lpstr>Análise: Flavonoides  </vt:lpstr>
      <vt:lpstr>Análise: Intensidade de Cor  </vt:lpstr>
      <vt:lpstr>Análise: Tonalidade  </vt:lpstr>
      <vt:lpstr>Análise: Prolina  </vt:lpstr>
      <vt:lpstr>Análise: od280/od315  </vt:lpstr>
      <vt:lpstr>Análise Exploratória</vt:lpstr>
      <vt:lpstr>Correlações</vt:lpstr>
      <vt:lpstr>Correlações</vt:lpstr>
      <vt:lpstr>Análise Exploratória</vt:lpstr>
      <vt:lpstr>Considerações</vt:lpstr>
      <vt:lpstr>03.</vt:lpstr>
      <vt:lpstr>Modelagem</vt:lpstr>
      <vt:lpstr>Modelagem</vt:lpstr>
      <vt:lpstr>Modelagem</vt:lpstr>
      <vt:lpstr>Regressão Logística</vt:lpstr>
      <vt:lpstr>Regressão Logística</vt:lpstr>
      <vt:lpstr>Árvore de Decisão</vt:lpstr>
      <vt:lpstr>Árvore de Decisão</vt:lpstr>
      <vt:lpstr>Boosting</vt:lpstr>
      <vt:lpstr>Modelagem</vt:lpstr>
      <vt:lpstr>Comparação</vt:lpstr>
      <vt:lpstr>Modelagem</vt:lpstr>
      <vt:lpstr>Conclusões</vt:lpstr>
      <vt:lpstr>Modelagem</vt:lpstr>
      <vt:lpstr>Next Steps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Dataset</dc:title>
  <dc:creator>JaquelineJana</dc:creator>
  <cp:lastModifiedBy>Evandro Costa Ferreira</cp:lastModifiedBy>
  <cp:revision>72</cp:revision>
  <dcterms:modified xsi:type="dcterms:W3CDTF">2023-05-29T22:43:17Z</dcterms:modified>
</cp:coreProperties>
</file>